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84" r:id="rId2"/>
    <p:sldId id="256" r:id="rId3"/>
    <p:sldId id="257" r:id="rId4"/>
    <p:sldId id="259" r:id="rId5"/>
    <p:sldId id="375" r:id="rId6"/>
    <p:sldId id="383" r:id="rId7"/>
    <p:sldId id="260" r:id="rId8"/>
    <p:sldId id="384" r:id="rId9"/>
    <p:sldId id="261" r:id="rId10"/>
    <p:sldId id="376" r:id="rId11"/>
    <p:sldId id="262" r:id="rId12"/>
    <p:sldId id="263" r:id="rId13"/>
    <p:sldId id="264" r:id="rId14"/>
    <p:sldId id="265" r:id="rId15"/>
    <p:sldId id="266" r:id="rId16"/>
    <p:sldId id="385" r:id="rId17"/>
    <p:sldId id="268" r:id="rId18"/>
    <p:sldId id="269" r:id="rId19"/>
    <p:sldId id="271" r:id="rId20"/>
    <p:sldId id="386" r:id="rId21"/>
    <p:sldId id="272" r:id="rId22"/>
    <p:sldId id="377" r:id="rId23"/>
    <p:sldId id="274" r:id="rId24"/>
    <p:sldId id="278" r:id="rId25"/>
    <p:sldId id="277" r:id="rId26"/>
    <p:sldId id="286" r:id="rId27"/>
    <p:sldId id="287" r:id="rId28"/>
    <p:sldId id="290" r:id="rId29"/>
    <p:sldId id="292" r:id="rId30"/>
    <p:sldId id="378" r:id="rId31"/>
    <p:sldId id="379" r:id="rId32"/>
    <p:sldId id="387" r:id="rId33"/>
    <p:sldId id="279" r:id="rId34"/>
    <p:sldId id="388" r:id="rId35"/>
    <p:sldId id="380" r:id="rId36"/>
    <p:sldId id="381" r:id="rId37"/>
    <p:sldId id="281" r:id="rId38"/>
    <p:sldId id="282" r:id="rId39"/>
    <p:sldId id="389" r:id="rId40"/>
    <p:sldId id="294" r:id="rId41"/>
    <p:sldId id="295" r:id="rId42"/>
    <p:sldId id="297" r:id="rId43"/>
    <p:sldId id="298" r:id="rId44"/>
    <p:sldId id="382" r:id="rId45"/>
    <p:sldId id="299" r:id="rId46"/>
    <p:sldId id="300" r:id="rId47"/>
    <p:sldId id="391" r:id="rId48"/>
    <p:sldId id="390" r:id="rId49"/>
    <p:sldId id="301" r:id="rId50"/>
    <p:sldId id="303" r:id="rId51"/>
    <p:sldId id="304" r:id="rId52"/>
    <p:sldId id="305" r:id="rId53"/>
    <p:sldId id="392" r:id="rId54"/>
    <p:sldId id="306" r:id="rId55"/>
    <p:sldId id="308" r:id="rId56"/>
    <p:sldId id="393" r:id="rId57"/>
    <p:sldId id="309" r:id="rId58"/>
    <p:sldId id="310" r:id="rId59"/>
    <p:sldId id="394" r:id="rId60"/>
    <p:sldId id="311" r:id="rId61"/>
    <p:sldId id="395" r:id="rId62"/>
    <p:sldId id="314" r:id="rId63"/>
    <p:sldId id="396" r:id="rId64"/>
    <p:sldId id="315" r:id="rId65"/>
    <p:sldId id="316" r:id="rId66"/>
    <p:sldId id="317" r:id="rId67"/>
    <p:sldId id="397" r:id="rId68"/>
    <p:sldId id="398" r:id="rId69"/>
    <p:sldId id="399" r:id="rId70"/>
    <p:sldId id="325" r:id="rId71"/>
    <p:sldId id="326" r:id="rId72"/>
    <p:sldId id="400" r:id="rId73"/>
    <p:sldId id="401" r:id="rId74"/>
    <p:sldId id="337" r:id="rId75"/>
    <p:sldId id="402" r:id="rId76"/>
    <p:sldId id="403" r:id="rId77"/>
    <p:sldId id="404" r:id="rId78"/>
    <p:sldId id="368" r:id="rId79"/>
    <p:sldId id="405" r:id="rId80"/>
    <p:sldId id="370" r:id="rId81"/>
    <p:sldId id="371" r:id="rId82"/>
    <p:sldId id="372" r:id="rId83"/>
    <p:sldId id="374" r:id="rId84"/>
  </p:sldIdLst>
  <p:sldSz cx="12192000" cy="6858000"/>
  <p:notesSz cx="7010400" cy="9296400"/>
  <p:defaultTextStyle>
    <a:defPPr>
      <a:defRPr lang="ar-KW"/>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83745" autoAdjust="0"/>
  </p:normalViewPr>
  <p:slideViewPr>
    <p:cSldViewPr>
      <p:cViewPr varScale="1">
        <p:scale>
          <a:sx n="73" d="100"/>
          <a:sy n="73" d="100"/>
        </p:scale>
        <p:origin x="1080"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1" csCatId="colorful" phldr="1"/>
      <dgm:spPr/>
      <dgm:t>
        <a:bodyPr/>
        <a:lstStyle/>
        <a:p>
          <a:endParaRPr lang="en-US"/>
        </a:p>
      </dgm:t>
    </dgm:pt>
    <dgm:pt modelId="{CA65A1DB-517F-4CED-8066-4DC5A3C40A4C}">
      <dgm:prSet phldrT="[Text]"/>
      <dgm:spPr>
        <a:solidFill>
          <a:srgbClr val="4F81BD"/>
        </a:solidFill>
      </dgm:spPr>
      <dgm:t>
        <a:bodyPr/>
        <a:lstStyle/>
        <a:p>
          <a:r>
            <a:rPr lang="en-US" dirty="0" smtClean="0"/>
            <a:t>Classical Cryptograph</a:t>
          </a:r>
          <a:endParaRPr lang="en-US"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dgm:spPr/>
      <dgm:t>
        <a:bodyPr/>
        <a:lstStyle/>
        <a:p>
          <a:r>
            <a:rPr lang="en-US" dirty="0" smtClean="0"/>
            <a:t>Substitution Cipher</a:t>
          </a:r>
          <a:endParaRPr lang="en-US" dirty="0"/>
        </a:p>
      </dgm:t>
    </dgm:pt>
    <dgm:pt modelId="{4A0B2C28-9582-40FB-A132-EEC3FCFA5A7B}" type="parTrans" cxnId="{D767AC34-862C-4D96-B9C0-9FEB2FBF1476}">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5E5F63AE-C9E3-4133-9781-C16299279FBB}" type="sibTrans" cxnId="{D767AC34-862C-4D96-B9C0-9FEB2FBF1476}">
      <dgm:prSet/>
      <dgm:spPr/>
      <dgm:t>
        <a:bodyPr/>
        <a:lstStyle/>
        <a:p>
          <a:endParaRPr lang="en-US"/>
        </a:p>
      </dgm:t>
    </dgm:pt>
    <dgm:pt modelId="{DA945020-9B6F-4E8E-8AF4-C70062B53A57}">
      <dgm:prSet phldrT="[Text]"/>
      <dgm:spPr/>
      <dgm:t>
        <a:bodyPr/>
        <a:lstStyle/>
        <a:p>
          <a:r>
            <a:rPr lang="en-US" dirty="0" smtClean="0"/>
            <a:t>Transposition Cipher</a:t>
          </a:r>
          <a:endParaRPr lang="en-US" dirty="0"/>
        </a:p>
      </dgm:t>
    </dgm:pt>
    <dgm:pt modelId="{5EBEA5FE-3509-4618-9CA0-D6C252275F8F}" type="parTrans" cxnId="{C0D02ABE-93C2-44F8-AD2B-1B86E80FB0E5}">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E79483FA-E3B1-432F-B73B-5DB9D9044894}" type="sibTrans" cxnId="{C0D02ABE-93C2-44F8-AD2B-1B86E80FB0E5}">
      <dgm:prSet/>
      <dgm:spPr/>
      <dgm:t>
        <a:bodyPr/>
        <a:lstStyle/>
        <a:p>
          <a:endParaRPr lang="en-US"/>
        </a:p>
      </dgm:t>
    </dgm:pt>
    <dgm:pt modelId="{AB9D26AC-95EE-4B9D-9F36-46A567A77549}">
      <dgm:prSet/>
      <dgm:spPr/>
      <dgm:t>
        <a:bodyPr/>
        <a:lstStyle/>
        <a:p>
          <a:r>
            <a:rPr lang="en-US" dirty="0" smtClean="0"/>
            <a:t>Product Cipher</a:t>
          </a:r>
          <a:endParaRPr lang="en-US" dirty="0"/>
        </a:p>
      </dgm:t>
    </dgm:pt>
    <dgm:pt modelId="{F947C33A-9DDF-43D1-A374-7E22FA043CED}" type="parTrans" cxnId="{15AEDEEB-15DC-4FAB-A8CB-BF8C030BCF95}">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8D5A93F7-AE9E-47C3-B7B3-30F402C747EC}" type="sibTrans" cxnId="{15AEDEEB-15DC-4FAB-A8CB-BF8C030BCF95}">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3"/>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3"/>
      <dgm:spPr/>
      <dgm:t>
        <a:bodyPr/>
        <a:lstStyle/>
        <a:p>
          <a:endParaRPr lang="en-US"/>
        </a:p>
      </dgm:t>
    </dgm:pt>
    <dgm:pt modelId="{91F29611-810B-4C28-B86D-A5985A7C1259}" type="pres">
      <dgm:prSet presAssocID="{CD903734-F6F4-4D22-A4D1-EA80E26E19B3}" presName="hierChild3" presStyleCnt="0"/>
      <dgm:spPr/>
    </dgm:pt>
    <dgm:pt modelId="{8C646551-5C57-40C0-AFF7-A111D556407D}" type="pres">
      <dgm:prSet presAssocID="{5EBEA5FE-3509-4618-9CA0-D6C252275F8F}" presName="Name19" presStyleLbl="parChTrans1D2" presStyleIdx="1" presStyleCnt="3"/>
      <dgm:spPr/>
      <dgm:t>
        <a:bodyPr/>
        <a:lstStyle/>
        <a:p>
          <a:endParaRPr lang="en-US"/>
        </a:p>
      </dgm:t>
    </dgm:pt>
    <dgm:pt modelId="{DD47A208-CC2C-40AA-B85A-134E4DA9A2D3}" type="pres">
      <dgm:prSet presAssocID="{DA945020-9B6F-4E8E-8AF4-C70062B53A57}" presName="Name21" presStyleCnt="0"/>
      <dgm:spPr/>
    </dgm:pt>
    <dgm:pt modelId="{6D4F3C7F-D35A-4BF8-A27F-F89F146A9AC1}" type="pres">
      <dgm:prSet presAssocID="{DA945020-9B6F-4E8E-8AF4-C70062B53A57}" presName="level2Shape" presStyleLbl="node2" presStyleIdx="1" presStyleCnt="3"/>
      <dgm:spPr>
        <a:prstGeom prst="roundRect">
          <a:avLst/>
        </a:prstGeom>
      </dgm:spPr>
      <dgm:t>
        <a:bodyPr/>
        <a:lstStyle/>
        <a:p>
          <a:endParaRPr lang="en-US"/>
        </a:p>
      </dgm:t>
    </dgm:pt>
    <dgm:pt modelId="{C58ABDC9-D65E-48ED-A64C-DA8B3F60E216}" type="pres">
      <dgm:prSet presAssocID="{DA945020-9B6F-4E8E-8AF4-C70062B53A57}" presName="hierChild3" presStyleCnt="0"/>
      <dgm:spPr/>
    </dgm:pt>
    <dgm:pt modelId="{F730C09E-484B-4578-AD08-70B3B5F5DEF2}" type="pres">
      <dgm:prSet presAssocID="{F947C33A-9DDF-43D1-A374-7E22FA043CED}" presName="Name19" presStyleLbl="parChTrans1D2" presStyleIdx="2" presStyleCnt="3"/>
      <dgm:spPr/>
      <dgm:t>
        <a:bodyPr/>
        <a:lstStyle/>
        <a:p>
          <a:endParaRPr lang="en-US"/>
        </a:p>
      </dgm:t>
    </dgm:pt>
    <dgm:pt modelId="{01AFCB6D-65BC-4920-9584-E406E9DBE0A9}" type="pres">
      <dgm:prSet presAssocID="{AB9D26AC-95EE-4B9D-9F36-46A567A77549}" presName="Name21" presStyleCnt="0"/>
      <dgm:spPr/>
    </dgm:pt>
    <dgm:pt modelId="{3C29121F-3BE0-47DA-BFCB-A88E8BEA23F0}" type="pres">
      <dgm:prSet presAssocID="{AB9D26AC-95EE-4B9D-9F36-46A567A77549}" presName="level2Shape" presStyleLbl="node2" presStyleIdx="2" presStyleCnt="3"/>
      <dgm:spPr>
        <a:prstGeom prst="roundRect">
          <a:avLst/>
        </a:prstGeom>
      </dgm:spPr>
      <dgm:t>
        <a:bodyPr/>
        <a:lstStyle/>
        <a:p>
          <a:endParaRPr lang="en-US"/>
        </a:p>
      </dgm:t>
    </dgm:pt>
    <dgm:pt modelId="{B1372E23-6352-4A82-A3BB-86E7BE3A7AE4}" type="pres">
      <dgm:prSet presAssocID="{AB9D26AC-95EE-4B9D-9F36-46A567A77549}" presName="hierChild3" presStyleCnt="0"/>
      <dgm:spPr/>
    </dgm:pt>
    <dgm:pt modelId="{9B73F616-7143-4201-B01B-CD0DE03673A1}" type="pres">
      <dgm:prSet presAssocID="{4534F4F1-4DE9-4DBE-ABC1-02F2BB0E6D5C}" presName="bgShapesFlow" presStyleCnt="0"/>
      <dgm:spPr/>
    </dgm:pt>
  </dgm:ptLst>
  <dgm:cxnLst>
    <dgm:cxn modelId="{8973689F-5B0A-4E62-B011-B8CB79E39E75}" type="presOf" srcId="{DA945020-9B6F-4E8E-8AF4-C70062B53A57}" destId="{6D4F3C7F-D35A-4BF8-A27F-F89F146A9AC1}" srcOrd="0" destOrd="0" presId="urn:microsoft.com/office/officeart/2005/8/layout/hierarchy6"/>
    <dgm:cxn modelId="{C0D02ABE-93C2-44F8-AD2B-1B86E80FB0E5}" srcId="{CA65A1DB-517F-4CED-8066-4DC5A3C40A4C}" destId="{DA945020-9B6F-4E8E-8AF4-C70062B53A57}" srcOrd="1" destOrd="0" parTransId="{5EBEA5FE-3509-4618-9CA0-D6C252275F8F}" sibTransId="{E79483FA-E3B1-432F-B73B-5DB9D9044894}"/>
    <dgm:cxn modelId="{1BD394BE-0CEA-48C1-85B2-EAA101CD5AD7}" type="presOf" srcId="{4A0B2C28-9582-40FB-A132-EEC3FCFA5A7B}" destId="{051829F0-EDBD-439D-BCEE-B94D417AD345}" srcOrd="0" destOrd="0" presId="urn:microsoft.com/office/officeart/2005/8/layout/hierarchy6"/>
    <dgm:cxn modelId="{E5AEC174-46BA-45B6-B6AF-E5571CCA84AC}" type="presOf" srcId="{CD903734-F6F4-4D22-A4D1-EA80E26E19B3}" destId="{77B61B76-4DBE-45DF-A822-D9D6E0538531}" srcOrd="0" destOrd="0" presId="urn:microsoft.com/office/officeart/2005/8/layout/hierarchy6"/>
    <dgm:cxn modelId="{15AEDEEB-15DC-4FAB-A8CB-BF8C030BCF95}" srcId="{CA65A1DB-517F-4CED-8066-4DC5A3C40A4C}" destId="{AB9D26AC-95EE-4B9D-9F36-46A567A77549}" srcOrd="2" destOrd="0" parTransId="{F947C33A-9DDF-43D1-A374-7E22FA043CED}" sibTransId="{8D5A93F7-AE9E-47C3-B7B3-30F402C747EC}"/>
    <dgm:cxn modelId="{A218FD5B-CD33-42FB-93AD-4DDF891DFD3D}" srcId="{4534F4F1-4DE9-4DBE-ABC1-02F2BB0E6D5C}" destId="{CA65A1DB-517F-4CED-8066-4DC5A3C40A4C}" srcOrd="0" destOrd="0" parTransId="{FBBF25FC-2A73-48B9-A631-38C31D3C36EA}" sibTransId="{4AE78F69-61DB-40DB-B33C-1657F3C20782}"/>
    <dgm:cxn modelId="{AED222D7-95AF-4459-B66E-466518461F10}" type="presOf" srcId="{CA65A1DB-517F-4CED-8066-4DC5A3C40A4C}" destId="{C03E8FE5-E204-448E-BD23-E35B569C1633}" srcOrd="0" destOrd="0" presId="urn:microsoft.com/office/officeart/2005/8/layout/hierarchy6"/>
    <dgm:cxn modelId="{8ECB53DA-EBD4-4345-A66E-A8A6188ACFD3}" type="presOf" srcId="{F947C33A-9DDF-43D1-A374-7E22FA043CED}" destId="{F730C09E-484B-4578-AD08-70B3B5F5DEF2}" srcOrd="0" destOrd="0" presId="urn:microsoft.com/office/officeart/2005/8/layout/hierarchy6"/>
    <dgm:cxn modelId="{1A2D63D6-6550-4E31-A854-9B9F7994BCF7}" type="presOf" srcId="{AB9D26AC-95EE-4B9D-9F36-46A567A77549}" destId="{3C29121F-3BE0-47DA-BFCB-A88E8BEA23F0}" srcOrd="0" destOrd="0" presId="urn:microsoft.com/office/officeart/2005/8/layout/hierarchy6"/>
    <dgm:cxn modelId="{D767AC34-862C-4D96-B9C0-9FEB2FBF1476}" srcId="{CA65A1DB-517F-4CED-8066-4DC5A3C40A4C}" destId="{CD903734-F6F4-4D22-A4D1-EA80E26E19B3}" srcOrd="0" destOrd="0" parTransId="{4A0B2C28-9582-40FB-A132-EEC3FCFA5A7B}" sibTransId="{5E5F63AE-C9E3-4133-9781-C16299279FBB}"/>
    <dgm:cxn modelId="{A8450174-790F-4ADA-BF1B-39F63D512CA9}" type="presOf" srcId="{4534F4F1-4DE9-4DBE-ABC1-02F2BB0E6D5C}" destId="{1670EEAE-D5D6-4EA0-B0F1-EC6515E365A8}" srcOrd="0" destOrd="0" presId="urn:microsoft.com/office/officeart/2005/8/layout/hierarchy6"/>
    <dgm:cxn modelId="{58A93F3E-8FF5-45A0-991F-39ED99B86A06}" type="presOf" srcId="{5EBEA5FE-3509-4618-9CA0-D6C252275F8F}" destId="{8C646551-5C57-40C0-AFF7-A111D556407D}" srcOrd="0" destOrd="0" presId="urn:microsoft.com/office/officeart/2005/8/layout/hierarchy6"/>
    <dgm:cxn modelId="{D6969A31-1D58-474B-95F7-8970548B7476}" type="presParOf" srcId="{1670EEAE-D5D6-4EA0-B0F1-EC6515E365A8}" destId="{635EA67D-283F-42A6-8721-DFB22FBDC6BB}" srcOrd="0" destOrd="0" presId="urn:microsoft.com/office/officeart/2005/8/layout/hierarchy6"/>
    <dgm:cxn modelId="{60E5024A-7DF0-4A65-9A57-6669BE023F73}" type="presParOf" srcId="{635EA67D-283F-42A6-8721-DFB22FBDC6BB}" destId="{5571BC61-109D-4AFC-AA06-20218AEDADF9}" srcOrd="0" destOrd="0" presId="urn:microsoft.com/office/officeart/2005/8/layout/hierarchy6"/>
    <dgm:cxn modelId="{F527B4DA-CE3D-4CE7-B980-2B2FF87221DD}" type="presParOf" srcId="{5571BC61-109D-4AFC-AA06-20218AEDADF9}" destId="{8EC2FDE0-C108-4368-A468-16FD60DBFD02}" srcOrd="0" destOrd="0" presId="urn:microsoft.com/office/officeart/2005/8/layout/hierarchy6"/>
    <dgm:cxn modelId="{C00E4627-0E32-4D23-B51F-326E5A5C3FD8}" type="presParOf" srcId="{8EC2FDE0-C108-4368-A468-16FD60DBFD02}" destId="{C03E8FE5-E204-448E-BD23-E35B569C1633}" srcOrd="0" destOrd="0" presId="urn:microsoft.com/office/officeart/2005/8/layout/hierarchy6"/>
    <dgm:cxn modelId="{A1CEBEBB-D4C5-45CB-B6ED-16CB914070CF}" type="presParOf" srcId="{8EC2FDE0-C108-4368-A468-16FD60DBFD02}" destId="{E8F0A257-F11D-4A44-BB21-66591D55B38C}" srcOrd="1" destOrd="0" presId="urn:microsoft.com/office/officeart/2005/8/layout/hierarchy6"/>
    <dgm:cxn modelId="{C9225B98-F18E-44F3-AC40-6F8416A02319}" type="presParOf" srcId="{E8F0A257-F11D-4A44-BB21-66591D55B38C}" destId="{051829F0-EDBD-439D-BCEE-B94D417AD345}" srcOrd="0" destOrd="0" presId="urn:microsoft.com/office/officeart/2005/8/layout/hierarchy6"/>
    <dgm:cxn modelId="{34584A75-B3F7-4C58-9335-01C22B2652A3}" type="presParOf" srcId="{E8F0A257-F11D-4A44-BB21-66591D55B38C}" destId="{58955F49-4DE4-448A-A2ED-141A8BF6A924}" srcOrd="1" destOrd="0" presId="urn:microsoft.com/office/officeart/2005/8/layout/hierarchy6"/>
    <dgm:cxn modelId="{1E575D64-1D2C-4B61-94B3-2BB958AF247B}" type="presParOf" srcId="{58955F49-4DE4-448A-A2ED-141A8BF6A924}" destId="{77B61B76-4DBE-45DF-A822-D9D6E0538531}" srcOrd="0" destOrd="0" presId="urn:microsoft.com/office/officeart/2005/8/layout/hierarchy6"/>
    <dgm:cxn modelId="{9763D34F-1065-4C87-B09B-8B75E7069494}" type="presParOf" srcId="{58955F49-4DE4-448A-A2ED-141A8BF6A924}" destId="{91F29611-810B-4C28-B86D-A5985A7C1259}" srcOrd="1" destOrd="0" presId="urn:microsoft.com/office/officeart/2005/8/layout/hierarchy6"/>
    <dgm:cxn modelId="{C8898996-D735-43AA-ABD8-44AF9714BF13}" type="presParOf" srcId="{E8F0A257-F11D-4A44-BB21-66591D55B38C}" destId="{8C646551-5C57-40C0-AFF7-A111D556407D}" srcOrd="2" destOrd="0" presId="urn:microsoft.com/office/officeart/2005/8/layout/hierarchy6"/>
    <dgm:cxn modelId="{3F5CF1EB-1AA5-47EA-BF1D-E18F6F4E72DD}" type="presParOf" srcId="{E8F0A257-F11D-4A44-BB21-66591D55B38C}" destId="{DD47A208-CC2C-40AA-B85A-134E4DA9A2D3}" srcOrd="3" destOrd="0" presId="urn:microsoft.com/office/officeart/2005/8/layout/hierarchy6"/>
    <dgm:cxn modelId="{D15E6F76-702F-4DEA-AB3D-0F853EDA73CA}" type="presParOf" srcId="{DD47A208-CC2C-40AA-B85A-134E4DA9A2D3}" destId="{6D4F3C7F-D35A-4BF8-A27F-F89F146A9AC1}" srcOrd="0" destOrd="0" presId="urn:microsoft.com/office/officeart/2005/8/layout/hierarchy6"/>
    <dgm:cxn modelId="{19A586EA-2D10-4C8C-A053-2A7DC24B61C6}" type="presParOf" srcId="{DD47A208-CC2C-40AA-B85A-134E4DA9A2D3}" destId="{C58ABDC9-D65E-48ED-A64C-DA8B3F60E216}" srcOrd="1" destOrd="0" presId="urn:microsoft.com/office/officeart/2005/8/layout/hierarchy6"/>
    <dgm:cxn modelId="{F4CE966B-C825-476D-A7A9-50B61120CFE0}" type="presParOf" srcId="{E8F0A257-F11D-4A44-BB21-66591D55B38C}" destId="{F730C09E-484B-4578-AD08-70B3B5F5DEF2}" srcOrd="4" destOrd="0" presId="urn:microsoft.com/office/officeart/2005/8/layout/hierarchy6"/>
    <dgm:cxn modelId="{34A002FB-8836-4CE6-99A3-6C89DD8DD65B}" type="presParOf" srcId="{E8F0A257-F11D-4A44-BB21-66591D55B38C}" destId="{01AFCB6D-65BC-4920-9584-E406E9DBE0A9}" srcOrd="5" destOrd="0" presId="urn:microsoft.com/office/officeart/2005/8/layout/hierarchy6"/>
    <dgm:cxn modelId="{F8840FDA-EBF5-47FA-8431-745055F2D1AA}" type="presParOf" srcId="{01AFCB6D-65BC-4920-9584-E406E9DBE0A9}" destId="{3C29121F-3BE0-47DA-BFCB-A88E8BEA23F0}" srcOrd="0" destOrd="0" presId="urn:microsoft.com/office/officeart/2005/8/layout/hierarchy6"/>
    <dgm:cxn modelId="{0AA14EE6-ECBF-4684-81B8-1E79D5E90CBD}" type="presParOf" srcId="{01AFCB6D-65BC-4920-9584-E406E9DBE0A9}" destId="{B1372E23-6352-4A82-A3BB-86E7BE3A7AE4}" srcOrd="1" destOrd="0" presId="urn:microsoft.com/office/officeart/2005/8/layout/hierarchy6"/>
    <dgm:cxn modelId="{5B7C966F-103B-4F78-AD56-351CB45B4A3E}"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10"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000" dirty="0" smtClean="0"/>
            <a:t>Substitution Cipher</a:t>
          </a:r>
          <a:endParaRPr lang="en-US" sz="20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1800" dirty="0" smtClean="0"/>
            <a:t>Monoalphabetic</a:t>
          </a:r>
          <a:endParaRPr lang="en-US" sz="18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custT="1"/>
      <dgm:spPr/>
      <dgm:t>
        <a:bodyPr/>
        <a:lstStyle/>
        <a:p>
          <a:r>
            <a:rPr lang="en-US" sz="1600" dirty="0" smtClean="0"/>
            <a:t>Caesar Cipher</a:t>
          </a:r>
          <a:endParaRPr lang="en-US" sz="1600"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C90720CC-20CD-4B83-86D3-4601FA3B807C}">
      <dgm:prSet custT="1"/>
      <dgm:spPr/>
      <dgm:t>
        <a:bodyPr/>
        <a:lstStyle/>
        <a:p>
          <a:r>
            <a:rPr lang="en-US" sz="1800" dirty="0" smtClean="0"/>
            <a:t>Polyalphabetic</a:t>
          </a:r>
          <a:endParaRPr lang="en-US" sz="1800" dirty="0"/>
        </a:p>
      </dgm:t>
    </dgm:pt>
    <dgm:pt modelId="{EB3555CB-0A04-40BC-B490-2AAE4A365E24}" type="parTrans" cxnId="{C9C58970-7BA4-4128-84F0-6C9CFC30FE2E}">
      <dgm:prSet/>
      <dgm:spPr/>
      <dgm:t>
        <a:bodyPr/>
        <a:lstStyle/>
        <a:p>
          <a:endParaRPr lang="en-US"/>
        </a:p>
      </dgm:t>
    </dgm:pt>
    <dgm:pt modelId="{D7798C47-7317-462B-B2A6-DB4E4BCD4835}" type="sibTrans" cxnId="{C9C58970-7BA4-4128-84F0-6C9CFC30FE2E}">
      <dgm:prSet/>
      <dgm:spPr/>
      <dgm:t>
        <a:bodyPr/>
        <a:lstStyle/>
        <a:p>
          <a:endParaRPr lang="en-US"/>
        </a:p>
      </dgm:t>
    </dgm:pt>
    <dgm:pt modelId="{5CCCC0EA-B469-46F9-B536-769622D0BFB6}">
      <dgm:prSet custT="1"/>
      <dgm:spPr/>
      <dgm:t>
        <a:bodyPr/>
        <a:lstStyle/>
        <a:p>
          <a:r>
            <a:rPr lang="en-US" sz="1600" dirty="0" smtClean="0"/>
            <a:t>Atbash Cipher</a:t>
          </a:r>
          <a:endParaRPr lang="en-US" sz="1600" dirty="0"/>
        </a:p>
      </dgm:t>
    </dgm:pt>
    <dgm:pt modelId="{73E8A66E-7724-468E-87D0-F0840397B6B1}" type="sibTrans" cxnId="{47628AFA-8576-40F9-ABF2-FE4AD339D1FA}">
      <dgm:prSet/>
      <dgm:spPr/>
      <dgm:t>
        <a:bodyPr/>
        <a:lstStyle/>
        <a:p>
          <a:endParaRPr lang="en-US"/>
        </a:p>
      </dgm:t>
    </dgm:pt>
    <dgm:pt modelId="{74CB6E07-B082-452A-8C31-5BDDCE0865B8}" type="parTrans" cxnId="{47628AFA-8576-40F9-ABF2-FE4AD339D1FA}">
      <dgm:prSet/>
      <dgm:spPr/>
      <dgm:t>
        <a:bodyPr/>
        <a:lstStyle/>
        <a:p>
          <a:endParaRPr lang="en-US"/>
        </a:p>
      </dgm:t>
    </dgm:pt>
    <dgm:pt modelId="{FC0E4C8F-CAA8-4627-BF43-F471A2517288}">
      <dgm:prSet custT="1"/>
      <dgm:spPr/>
      <dgm:t>
        <a:bodyPr/>
        <a:lstStyle/>
        <a:p>
          <a:r>
            <a:rPr lang="en-US" sz="1600" dirty="0" smtClean="0"/>
            <a:t>ROT13 Cipher</a:t>
          </a:r>
          <a:endParaRPr lang="en-US" sz="1600" dirty="0"/>
        </a:p>
      </dgm:t>
    </dgm:pt>
    <dgm:pt modelId="{9172F405-0F42-48B5-9387-7AC6A174564F}" type="sibTrans" cxnId="{DEA8287F-124C-4E52-9C0F-FE6B6575311C}">
      <dgm:prSet/>
      <dgm:spPr/>
      <dgm:t>
        <a:bodyPr/>
        <a:lstStyle/>
        <a:p>
          <a:endParaRPr lang="en-US"/>
        </a:p>
      </dgm:t>
    </dgm:pt>
    <dgm:pt modelId="{8CD3C9E6-8DDD-4245-AB4B-68AB3EF41A5D}" type="parTrans" cxnId="{DEA8287F-124C-4E52-9C0F-FE6B6575311C}">
      <dgm:prSet/>
      <dgm:spPr/>
      <dgm:t>
        <a:bodyPr/>
        <a:lstStyle/>
        <a:p>
          <a:endParaRPr lang="en-US"/>
        </a:p>
      </dgm:t>
    </dgm:pt>
    <dgm:pt modelId="{A193C256-B270-4469-8C2E-3B400C41E6EE}">
      <dgm:prSet custT="1"/>
      <dgm:spPr/>
      <dgm:t>
        <a:bodyPr/>
        <a:lstStyle/>
        <a:p>
          <a:r>
            <a:rPr lang="en-US" sz="1600" dirty="0" smtClean="0"/>
            <a:t>S.H. Vigenere</a:t>
          </a:r>
        </a:p>
        <a:p>
          <a:r>
            <a:rPr lang="en-US" sz="1600" dirty="0" smtClean="0"/>
            <a:t>Cipher</a:t>
          </a:r>
          <a:endParaRPr lang="en-US" sz="1600" dirty="0"/>
        </a:p>
      </dgm:t>
    </dgm:pt>
    <dgm:pt modelId="{3DF8B447-84F1-421E-A8D8-9A60D05B5D2D}" type="parTrans" cxnId="{B65375E4-4080-4407-B9CE-B8185B0382E1}">
      <dgm:prSet/>
      <dgm:spPr/>
      <dgm:t>
        <a:bodyPr/>
        <a:lstStyle/>
        <a:p>
          <a:endParaRPr lang="en-US"/>
        </a:p>
      </dgm:t>
    </dgm:pt>
    <dgm:pt modelId="{9A3EBA18-7821-4E63-BC0D-8CB554D87265}" type="sibTrans" cxnId="{B65375E4-4080-4407-B9CE-B8185B0382E1}">
      <dgm:prSet/>
      <dgm:spPr/>
      <dgm:t>
        <a:bodyPr/>
        <a:lstStyle/>
        <a:p>
          <a:endParaRPr lang="en-US"/>
        </a:p>
      </dgm:t>
    </dgm:pt>
    <dgm:pt modelId="{3FE65E4C-06F5-456E-9E3C-A568257B0341}">
      <dgm:prSet custT="1"/>
      <dgm:spPr/>
      <dgm:t>
        <a:bodyPr/>
        <a:lstStyle/>
        <a:p>
          <a:r>
            <a:rPr lang="en-US" sz="1600" dirty="0" smtClean="0"/>
            <a:t>Full Vigenere</a:t>
          </a:r>
        </a:p>
        <a:p>
          <a:r>
            <a:rPr lang="en-US" sz="1600" dirty="0" smtClean="0"/>
            <a:t>Cipher</a:t>
          </a:r>
          <a:endParaRPr lang="en-US" sz="1600" dirty="0"/>
        </a:p>
      </dgm:t>
    </dgm:pt>
    <dgm:pt modelId="{804BA563-2603-4785-9D13-3C7F4CE74C98}" type="parTrans" cxnId="{60E56E81-C2DB-475D-8573-465499BFC883}">
      <dgm:prSet/>
      <dgm:spPr/>
      <dgm:t>
        <a:bodyPr/>
        <a:lstStyle/>
        <a:p>
          <a:endParaRPr lang="en-US"/>
        </a:p>
      </dgm:t>
    </dgm:pt>
    <dgm:pt modelId="{4C8F491C-8E3A-4E11-9449-43D80BD0388D}" type="sibTrans" cxnId="{60E56E81-C2DB-475D-8573-465499BFC883}">
      <dgm:prSet/>
      <dgm:spPr/>
      <dgm:t>
        <a:bodyPr/>
        <a:lstStyle/>
        <a:p>
          <a:endParaRPr lang="en-US"/>
        </a:p>
      </dgm:t>
    </dgm:pt>
    <dgm:pt modelId="{837FC88D-CEC6-428B-9E44-F0357BB6B6EF}">
      <dgm:prSet custT="1"/>
      <dgm:spPr/>
      <dgm:t>
        <a:bodyPr/>
        <a:lstStyle/>
        <a:p>
          <a:r>
            <a:rPr lang="en-US" sz="1600" dirty="0" smtClean="0"/>
            <a:t>Auto-key Vigenere Cipher</a:t>
          </a:r>
          <a:endParaRPr lang="en-US" sz="1600" dirty="0"/>
        </a:p>
      </dgm:t>
    </dgm:pt>
    <dgm:pt modelId="{3E048CD3-0AA3-4F52-BC08-05754469E6E3}" type="parTrans" cxnId="{68BFE888-D77E-4597-836D-7B814663D0E3}">
      <dgm:prSet/>
      <dgm:spPr/>
      <dgm:t>
        <a:bodyPr/>
        <a:lstStyle/>
        <a:p>
          <a:endParaRPr lang="en-US"/>
        </a:p>
      </dgm:t>
    </dgm:pt>
    <dgm:pt modelId="{CE44211C-56BD-4E79-8220-543B5FFD4317}" type="sibTrans" cxnId="{68BFE888-D77E-4597-836D-7B814663D0E3}">
      <dgm:prSet/>
      <dgm:spPr/>
      <dgm:t>
        <a:bodyPr/>
        <a:lstStyle/>
        <a:p>
          <a:endParaRPr lang="en-US"/>
        </a:p>
      </dgm:t>
    </dgm:pt>
    <dgm:pt modelId="{FEBC6707-0600-4551-BD32-92F6E81D8C81}">
      <dgm:prSet custT="1"/>
      <dgm:spPr/>
      <dgm:t>
        <a:bodyPr/>
        <a:lstStyle/>
        <a:p>
          <a:r>
            <a:rPr lang="en-US" sz="1600" dirty="0" smtClean="0"/>
            <a:t>Running Key Vigenere Cipher</a:t>
          </a:r>
          <a:endParaRPr lang="en-US" sz="1600" dirty="0"/>
        </a:p>
      </dgm:t>
    </dgm:pt>
    <dgm:pt modelId="{276E5B0F-8299-469A-995F-8A4B68C4E343}" type="parTrans" cxnId="{18D5B73A-546E-46CF-ADFF-41BEEEEB58B3}">
      <dgm:prSet/>
      <dgm:spPr/>
      <dgm:t>
        <a:bodyPr/>
        <a:lstStyle/>
        <a:p>
          <a:endParaRPr lang="en-US"/>
        </a:p>
      </dgm:t>
    </dgm:pt>
    <dgm:pt modelId="{727A38BA-411F-45C0-9BA5-40CBF4D22960}" type="sibTrans" cxnId="{18D5B73A-546E-46CF-ADFF-41BEEEEB58B3}">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249193" custScaleY="212916">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243134" custScaleY="144966"/>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2"/>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2" custScaleX="230654"/>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7"/>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7" custScaleX="162026" custScaleY="160727"/>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7"/>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7" custScaleX="162026" custScaleY="160727"/>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7"/>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7" custScaleX="162026" custScaleY="160727"/>
      <dgm:spPr/>
      <dgm:t>
        <a:bodyPr/>
        <a:lstStyle/>
        <a:p>
          <a:endParaRPr lang="en-US"/>
        </a:p>
      </dgm:t>
    </dgm:pt>
    <dgm:pt modelId="{4001E863-B96F-4E16-939F-105BFFBBCBBE}" type="pres">
      <dgm:prSet presAssocID="{5CCCC0EA-B469-46F9-B536-769622D0BFB6}" presName="hierChild3" presStyleCnt="0"/>
      <dgm:spPr/>
    </dgm:pt>
    <dgm:pt modelId="{B3C4FACE-0690-4439-AB7F-85DABD2ADA05}" type="pres">
      <dgm:prSet presAssocID="{EB3555CB-0A04-40BC-B490-2AAE4A365E24}" presName="Name19" presStyleLbl="parChTrans1D3" presStyleIdx="1" presStyleCnt="2"/>
      <dgm:spPr/>
      <dgm:t>
        <a:bodyPr/>
        <a:lstStyle/>
        <a:p>
          <a:endParaRPr lang="en-US"/>
        </a:p>
      </dgm:t>
    </dgm:pt>
    <dgm:pt modelId="{912DFAF0-624C-4067-A666-F327D6754FD3}" type="pres">
      <dgm:prSet presAssocID="{C90720CC-20CD-4B83-86D3-4601FA3B807C}" presName="Name21" presStyleCnt="0"/>
      <dgm:spPr/>
    </dgm:pt>
    <dgm:pt modelId="{3E631E15-883C-4277-957C-187B157B7920}" type="pres">
      <dgm:prSet presAssocID="{C90720CC-20CD-4B83-86D3-4601FA3B807C}" presName="level2Shape" presStyleLbl="node3" presStyleIdx="1" presStyleCnt="2" custScaleX="214115"/>
      <dgm:spPr/>
      <dgm:t>
        <a:bodyPr/>
        <a:lstStyle/>
        <a:p>
          <a:endParaRPr lang="en-US"/>
        </a:p>
      </dgm:t>
    </dgm:pt>
    <dgm:pt modelId="{FB665C32-C6DF-4FBD-9CDB-6A98294B1B3E}" type="pres">
      <dgm:prSet presAssocID="{C90720CC-20CD-4B83-86D3-4601FA3B807C}" presName="hierChild3" presStyleCnt="0"/>
      <dgm:spPr/>
    </dgm:pt>
    <dgm:pt modelId="{DFE28849-0162-43ED-A596-3FC99F9A88F3}" type="pres">
      <dgm:prSet presAssocID="{3DF8B447-84F1-421E-A8D8-9A60D05B5D2D}" presName="Name19" presStyleLbl="parChTrans1D4" presStyleIdx="3" presStyleCnt="7"/>
      <dgm:spPr/>
      <dgm:t>
        <a:bodyPr/>
        <a:lstStyle/>
        <a:p>
          <a:endParaRPr lang="en-US"/>
        </a:p>
      </dgm:t>
    </dgm:pt>
    <dgm:pt modelId="{98EE0011-5C2B-4F84-AEBA-3C776DD940E9}" type="pres">
      <dgm:prSet presAssocID="{A193C256-B270-4469-8C2E-3B400C41E6EE}" presName="Name21" presStyleCnt="0"/>
      <dgm:spPr/>
    </dgm:pt>
    <dgm:pt modelId="{239FB512-7AA2-460E-9E46-E8DF8144D667}" type="pres">
      <dgm:prSet presAssocID="{A193C256-B270-4469-8C2E-3B400C41E6EE}" presName="level2Shape" presStyleLbl="node4" presStyleIdx="3" presStyleCnt="7" custScaleX="162026" custScaleY="160727"/>
      <dgm:spPr/>
      <dgm:t>
        <a:bodyPr/>
        <a:lstStyle/>
        <a:p>
          <a:endParaRPr lang="en-US"/>
        </a:p>
      </dgm:t>
    </dgm:pt>
    <dgm:pt modelId="{62CE3EA7-0927-4BB3-A2B3-ED7190F0B912}" type="pres">
      <dgm:prSet presAssocID="{A193C256-B270-4469-8C2E-3B400C41E6EE}" presName="hierChild3" presStyleCnt="0"/>
      <dgm:spPr/>
    </dgm:pt>
    <dgm:pt modelId="{45677014-21BE-4C87-BAA3-9ED178F2CEFA}" type="pres">
      <dgm:prSet presAssocID="{804BA563-2603-4785-9D13-3C7F4CE74C98}" presName="Name19" presStyleLbl="parChTrans1D4" presStyleIdx="4" presStyleCnt="7"/>
      <dgm:spPr/>
      <dgm:t>
        <a:bodyPr/>
        <a:lstStyle/>
        <a:p>
          <a:endParaRPr lang="en-US"/>
        </a:p>
      </dgm:t>
    </dgm:pt>
    <dgm:pt modelId="{DA230D70-0E60-4C15-9A6E-7570AB365FC6}" type="pres">
      <dgm:prSet presAssocID="{3FE65E4C-06F5-456E-9E3C-A568257B0341}" presName="Name21" presStyleCnt="0"/>
      <dgm:spPr/>
    </dgm:pt>
    <dgm:pt modelId="{94DF58A0-722A-40F0-A612-514EE3419F2E}" type="pres">
      <dgm:prSet presAssocID="{3FE65E4C-06F5-456E-9E3C-A568257B0341}" presName="level2Shape" presStyleLbl="node4" presStyleIdx="4" presStyleCnt="7" custScaleX="163934" custScaleY="160307"/>
      <dgm:spPr/>
      <dgm:t>
        <a:bodyPr/>
        <a:lstStyle/>
        <a:p>
          <a:endParaRPr lang="en-US"/>
        </a:p>
      </dgm:t>
    </dgm:pt>
    <dgm:pt modelId="{556EACCA-8AA5-4824-80CC-4874D88C7C85}" type="pres">
      <dgm:prSet presAssocID="{3FE65E4C-06F5-456E-9E3C-A568257B0341}" presName="hierChild3" presStyleCnt="0"/>
      <dgm:spPr/>
    </dgm:pt>
    <dgm:pt modelId="{3DD2FB07-E97D-431C-9EC8-39EF53CB5F80}" type="pres">
      <dgm:prSet presAssocID="{3E048CD3-0AA3-4F52-BC08-05754469E6E3}" presName="Name19" presStyleLbl="parChTrans1D4" presStyleIdx="5" presStyleCnt="7"/>
      <dgm:spPr/>
      <dgm:t>
        <a:bodyPr/>
        <a:lstStyle/>
        <a:p>
          <a:endParaRPr lang="en-US"/>
        </a:p>
      </dgm:t>
    </dgm:pt>
    <dgm:pt modelId="{A281BBED-65C7-4860-864B-BDC5DEC6C05E}" type="pres">
      <dgm:prSet presAssocID="{837FC88D-CEC6-428B-9E44-F0357BB6B6EF}" presName="Name21" presStyleCnt="0"/>
      <dgm:spPr/>
    </dgm:pt>
    <dgm:pt modelId="{AAEAC343-3A0B-4850-82CF-D284E90A2B0B}" type="pres">
      <dgm:prSet presAssocID="{837FC88D-CEC6-428B-9E44-F0357BB6B6EF}" presName="level2Shape" presStyleLbl="node4" presStyleIdx="5" presStyleCnt="7" custScaleX="165616" custScaleY="160976"/>
      <dgm:spPr/>
      <dgm:t>
        <a:bodyPr/>
        <a:lstStyle/>
        <a:p>
          <a:endParaRPr lang="en-US"/>
        </a:p>
      </dgm:t>
    </dgm:pt>
    <dgm:pt modelId="{42EC3476-710A-4FD4-9F39-A4CBA01C100E}" type="pres">
      <dgm:prSet presAssocID="{837FC88D-CEC6-428B-9E44-F0357BB6B6EF}" presName="hierChild3" presStyleCnt="0"/>
      <dgm:spPr/>
    </dgm:pt>
    <dgm:pt modelId="{FB1439EB-44A2-40E6-A7C9-C991BE09F052}" type="pres">
      <dgm:prSet presAssocID="{276E5B0F-8299-469A-995F-8A4B68C4E343}" presName="Name19" presStyleLbl="parChTrans1D4" presStyleIdx="6" presStyleCnt="7"/>
      <dgm:spPr/>
      <dgm:t>
        <a:bodyPr/>
        <a:lstStyle/>
        <a:p>
          <a:endParaRPr lang="en-US"/>
        </a:p>
      </dgm:t>
    </dgm:pt>
    <dgm:pt modelId="{E432671E-17F8-433B-AD7B-69603802FA24}" type="pres">
      <dgm:prSet presAssocID="{FEBC6707-0600-4551-BD32-92F6E81D8C81}" presName="Name21" presStyleCnt="0"/>
      <dgm:spPr/>
    </dgm:pt>
    <dgm:pt modelId="{71603631-49FC-4358-81CE-6BCA28097E87}" type="pres">
      <dgm:prSet presAssocID="{FEBC6707-0600-4551-BD32-92F6E81D8C81}" presName="level2Shape" presStyleLbl="node4" presStyleIdx="6" presStyleCnt="7" custScaleX="175308" custScaleY="161460"/>
      <dgm:spPr/>
      <dgm:t>
        <a:bodyPr/>
        <a:lstStyle/>
        <a:p>
          <a:endParaRPr lang="en-US"/>
        </a:p>
      </dgm:t>
    </dgm:pt>
    <dgm:pt modelId="{BC89081F-7A28-46D4-A6E0-E26489488697}" type="pres">
      <dgm:prSet presAssocID="{FEBC6707-0600-4551-BD32-92F6E81D8C81}" presName="hierChild3" presStyleCnt="0"/>
      <dgm:spPr/>
    </dgm:pt>
    <dgm:pt modelId="{9B73F616-7143-4201-B01B-CD0DE03673A1}" type="pres">
      <dgm:prSet presAssocID="{4534F4F1-4DE9-4DBE-ABC1-02F2BB0E6D5C}" presName="bgShapesFlow" presStyleCnt="0"/>
      <dgm:spPr/>
    </dgm:pt>
  </dgm:ptLst>
  <dgm:cxnLst>
    <dgm:cxn modelId="{DEA8287F-124C-4E52-9C0F-FE6B6575311C}" srcId="{F9689F0A-EDC9-4A8F-9A4C-9924C7A15659}" destId="{FC0E4C8F-CAA8-4627-BF43-F471A2517288}" srcOrd="1" destOrd="0" parTransId="{8CD3C9E6-8DDD-4245-AB4B-68AB3EF41A5D}" sibTransId="{9172F405-0F42-48B5-9387-7AC6A174564F}"/>
    <dgm:cxn modelId="{1DB95F86-9464-4FCB-A9BC-653EBB169D32}" type="presOf" srcId="{EB3555CB-0A04-40BC-B490-2AAE4A365E24}" destId="{B3C4FACE-0690-4439-AB7F-85DABD2ADA05}" srcOrd="0" destOrd="0" presId="urn:microsoft.com/office/officeart/2005/8/layout/hierarchy6"/>
    <dgm:cxn modelId="{185A052F-9316-4008-9A0C-955A9120AFE2}" type="presOf" srcId="{FC0E4C8F-CAA8-4627-BF43-F471A2517288}" destId="{48D6B71C-F924-430F-90C2-891326342F05}" srcOrd="0" destOrd="0" presId="urn:microsoft.com/office/officeart/2005/8/layout/hierarchy6"/>
    <dgm:cxn modelId="{18D5B73A-546E-46CF-ADFF-41BEEEEB58B3}" srcId="{C90720CC-20CD-4B83-86D3-4601FA3B807C}" destId="{FEBC6707-0600-4551-BD32-92F6E81D8C81}" srcOrd="3" destOrd="0" parTransId="{276E5B0F-8299-469A-995F-8A4B68C4E343}" sibTransId="{727A38BA-411F-45C0-9BA5-40CBF4D22960}"/>
    <dgm:cxn modelId="{7BE4B470-0FF7-47FA-B47B-F4EC34CC019D}" type="presOf" srcId="{C90720CC-20CD-4B83-86D3-4601FA3B807C}" destId="{3E631E15-883C-4277-957C-187B157B7920}" srcOrd="0" destOrd="0" presId="urn:microsoft.com/office/officeart/2005/8/layout/hierarchy6"/>
    <dgm:cxn modelId="{A218FD5B-CD33-42FB-93AD-4DDF891DFD3D}" srcId="{4534F4F1-4DE9-4DBE-ABC1-02F2BB0E6D5C}" destId="{CA65A1DB-517F-4CED-8066-4DC5A3C40A4C}" srcOrd="0" destOrd="0" parTransId="{FBBF25FC-2A73-48B9-A631-38C31D3C36EA}" sibTransId="{4AE78F69-61DB-40DB-B33C-1657F3C20782}"/>
    <dgm:cxn modelId="{D33EFBC3-61D6-486A-B322-C31AD2702886}" type="presOf" srcId="{3DF8B447-84F1-421E-A8D8-9A60D05B5D2D}" destId="{DFE28849-0162-43ED-A596-3FC99F9A88F3}" srcOrd="0" destOrd="0" presId="urn:microsoft.com/office/officeart/2005/8/layout/hierarchy6"/>
    <dgm:cxn modelId="{DE0F1723-5D0B-44E5-BA1E-D12EC3C8FCE2}" type="presOf" srcId="{02A0BDB5-47A1-4008-84DD-ABACD8C87574}" destId="{B16DBD37-E4F5-4AFB-9A64-F28B12E91A06}" srcOrd="0" destOrd="0" presId="urn:microsoft.com/office/officeart/2005/8/layout/hierarchy6"/>
    <dgm:cxn modelId="{D767AC34-862C-4D96-B9C0-9FEB2FBF1476}" srcId="{CA65A1DB-517F-4CED-8066-4DC5A3C40A4C}" destId="{CD903734-F6F4-4D22-A4D1-EA80E26E19B3}" srcOrd="0" destOrd="0" parTransId="{4A0B2C28-9582-40FB-A132-EEC3FCFA5A7B}" sibTransId="{5E5F63AE-C9E3-4133-9781-C16299279FBB}"/>
    <dgm:cxn modelId="{E8B3C3EE-4A5F-4DF2-8A51-ED830E2205C6}" type="presOf" srcId="{CD903734-F6F4-4D22-A4D1-EA80E26E19B3}" destId="{77B61B76-4DBE-45DF-A822-D9D6E0538531}" srcOrd="0" destOrd="0" presId="urn:microsoft.com/office/officeart/2005/8/layout/hierarchy6"/>
    <dgm:cxn modelId="{9CCFDFE0-639C-4E0B-80FB-96C353521F12}" type="presOf" srcId="{5CCCC0EA-B469-46F9-B536-769622D0BFB6}" destId="{FBDBB656-5F8C-4EC7-BC5C-BBB39DBBFB0A}" srcOrd="0" destOrd="0" presId="urn:microsoft.com/office/officeart/2005/8/layout/hierarchy6"/>
    <dgm:cxn modelId="{60E56E81-C2DB-475D-8573-465499BFC883}" srcId="{C90720CC-20CD-4B83-86D3-4601FA3B807C}" destId="{3FE65E4C-06F5-456E-9E3C-A568257B0341}" srcOrd="1" destOrd="0" parTransId="{804BA563-2603-4785-9D13-3C7F4CE74C98}" sibTransId="{4C8F491C-8E3A-4E11-9449-43D80BD0388D}"/>
    <dgm:cxn modelId="{04B80B18-8B80-492A-9F08-632C9811A586}" type="presOf" srcId="{F9689F0A-EDC9-4A8F-9A4C-9924C7A15659}" destId="{7D958B54-DE05-493E-8208-DB5FED80A749}"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6880F927-CE7A-4013-9F57-545A6FA6070C}" type="presOf" srcId="{276E5B0F-8299-469A-995F-8A4B68C4E343}" destId="{FB1439EB-44A2-40E6-A7C9-C991BE09F052}" srcOrd="0" destOrd="0" presId="urn:microsoft.com/office/officeart/2005/8/layout/hierarchy6"/>
    <dgm:cxn modelId="{56723E9D-A18F-44C1-A5E3-58F1F53B448D}" type="presOf" srcId="{3E048CD3-0AA3-4F52-BC08-05754469E6E3}" destId="{3DD2FB07-E97D-431C-9EC8-39EF53CB5F80}" srcOrd="0" destOrd="0" presId="urn:microsoft.com/office/officeart/2005/8/layout/hierarchy6"/>
    <dgm:cxn modelId="{4580947A-565A-49D8-8625-D7E5297B9DAD}" type="presOf" srcId="{FDFE45A6-3498-4285-8595-58D9F1207976}" destId="{A194BCF2-2F62-4B17-AE8C-3E9EAA84DA60}" srcOrd="0" destOrd="0" presId="urn:microsoft.com/office/officeart/2005/8/layout/hierarchy6"/>
    <dgm:cxn modelId="{68BFE888-D77E-4597-836D-7B814663D0E3}" srcId="{C90720CC-20CD-4B83-86D3-4601FA3B807C}" destId="{837FC88D-CEC6-428B-9E44-F0357BB6B6EF}" srcOrd="2" destOrd="0" parTransId="{3E048CD3-0AA3-4F52-BC08-05754469E6E3}" sibTransId="{CE44211C-56BD-4E79-8220-543B5FFD4317}"/>
    <dgm:cxn modelId="{E2A416B1-F2A7-4A34-BEA4-CDC39C81786D}" type="presOf" srcId="{A193C256-B270-4469-8C2E-3B400C41E6EE}" destId="{239FB512-7AA2-460E-9E46-E8DF8144D667}" srcOrd="0" destOrd="0" presId="urn:microsoft.com/office/officeart/2005/8/layout/hierarchy6"/>
    <dgm:cxn modelId="{6220EB32-9221-41C9-9720-0A60D967BE69}" type="presOf" srcId="{8CD3C9E6-8DDD-4245-AB4B-68AB3EF41A5D}" destId="{F08B1C0A-D97D-4B82-B632-F39272F9EA81}" srcOrd="0" destOrd="0" presId="urn:microsoft.com/office/officeart/2005/8/layout/hierarchy6"/>
    <dgm:cxn modelId="{FE8CDC68-8CF8-4879-B157-3E3D311C1309}" type="presOf" srcId="{1DCD7733-BF98-4719-9CB6-AC03CEB14CC4}" destId="{4606AAD5-3BFA-4A1E-8925-91944BDACFE7}" srcOrd="0" destOrd="0" presId="urn:microsoft.com/office/officeart/2005/8/layout/hierarchy6"/>
    <dgm:cxn modelId="{D28E6CEE-E1CD-4349-ACB5-38AB500E606E}" type="presOf" srcId="{4A0B2C28-9582-40FB-A132-EEC3FCFA5A7B}" destId="{051829F0-EDBD-439D-BCEE-B94D417AD345}" srcOrd="0" destOrd="0" presId="urn:microsoft.com/office/officeart/2005/8/layout/hierarchy6"/>
    <dgm:cxn modelId="{8D4B8F15-DDAA-491A-90B2-94AD1E1062FB}" type="presOf" srcId="{3FE65E4C-06F5-456E-9E3C-A568257B0341}" destId="{94DF58A0-722A-40F0-A612-514EE3419F2E}" srcOrd="0" destOrd="0" presId="urn:microsoft.com/office/officeart/2005/8/layout/hierarchy6"/>
    <dgm:cxn modelId="{85E7B1F8-1DE1-45F8-B9C7-7967D810D0A5}" type="presOf" srcId="{837FC88D-CEC6-428B-9E44-F0357BB6B6EF}" destId="{AAEAC343-3A0B-4850-82CF-D284E90A2B0B}" srcOrd="0" destOrd="0" presId="urn:microsoft.com/office/officeart/2005/8/layout/hierarchy6"/>
    <dgm:cxn modelId="{BA591FFD-D5A5-4675-A56A-A20A255EE527}" type="presOf" srcId="{74CB6E07-B082-452A-8C31-5BDDCE0865B8}" destId="{14564EB2-1B1A-401B-9591-67D3839BDBF3}" srcOrd="0" destOrd="0" presId="urn:microsoft.com/office/officeart/2005/8/layout/hierarchy6"/>
    <dgm:cxn modelId="{AF799285-3576-43D9-B9C4-D3CCFEDB6B1B}" type="presOf" srcId="{804BA563-2603-4785-9D13-3C7F4CE74C98}" destId="{45677014-21BE-4C87-BAA3-9ED178F2CEFA}" srcOrd="0" destOrd="0" presId="urn:microsoft.com/office/officeart/2005/8/layout/hierarchy6"/>
    <dgm:cxn modelId="{D60B84A1-899F-44F0-A5D5-58F9F662FBB1}" type="presOf" srcId="{FEBC6707-0600-4551-BD32-92F6E81D8C81}" destId="{71603631-49FC-4358-81CE-6BCA28097E87}" srcOrd="0" destOrd="0" presId="urn:microsoft.com/office/officeart/2005/8/layout/hierarchy6"/>
    <dgm:cxn modelId="{7D3A1D6A-A620-46AE-AF19-621E21096874}" type="presOf" srcId="{CA65A1DB-517F-4CED-8066-4DC5A3C40A4C}" destId="{C03E8FE5-E204-448E-BD23-E35B569C1633}" srcOrd="0" destOrd="0" presId="urn:microsoft.com/office/officeart/2005/8/layout/hierarchy6"/>
    <dgm:cxn modelId="{B65375E4-4080-4407-B9CE-B8185B0382E1}" srcId="{C90720CC-20CD-4B83-86D3-4601FA3B807C}" destId="{A193C256-B270-4469-8C2E-3B400C41E6EE}" srcOrd="0" destOrd="0" parTransId="{3DF8B447-84F1-421E-A8D8-9A60D05B5D2D}" sibTransId="{9A3EBA18-7821-4E63-BC0D-8CB554D87265}"/>
    <dgm:cxn modelId="{5EDA1088-0F72-40CF-BE22-9C42DF332324}" srcId="{CD903734-F6F4-4D22-A4D1-EA80E26E19B3}" destId="{F9689F0A-EDC9-4A8F-9A4C-9924C7A15659}" srcOrd="0" destOrd="0" parTransId="{1DCD7733-BF98-4719-9CB6-AC03CEB14CC4}" sibTransId="{7EB5E72B-1434-424E-B697-37E567D7B598}"/>
    <dgm:cxn modelId="{87534CE6-784A-4706-9573-52276A4BFA83}" type="presOf" srcId="{4534F4F1-4DE9-4DBE-ABC1-02F2BB0E6D5C}" destId="{1670EEAE-D5D6-4EA0-B0F1-EC6515E365A8}" srcOrd="0" destOrd="0" presId="urn:microsoft.com/office/officeart/2005/8/layout/hierarchy6"/>
    <dgm:cxn modelId="{C9C58970-7BA4-4128-84F0-6C9CFC30FE2E}" srcId="{CD903734-F6F4-4D22-A4D1-EA80E26E19B3}" destId="{C90720CC-20CD-4B83-86D3-4601FA3B807C}" srcOrd="1" destOrd="0" parTransId="{EB3555CB-0A04-40BC-B490-2AAE4A365E24}" sibTransId="{D7798C47-7317-462B-B2A6-DB4E4BCD4835}"/>
    <dgm:cxn modelId="{47628AFA-8576-40F9-ABF2-FE4AD339D1FA}" srcId="{F9689F0A-EDC9-4A8F-9A4C-9924C7A15659}" destId="{5CCCC0EA-B469-46F9-B536-769622D0BFB6}" srcOrd="2" destOrd="0" parTransId="{74CB6E07-B082-452A-8C31-5BDDCE0865B8}" sibTransId="{73E8A66E-7724-468E-87D0-F0840397B6B1}"/>
    <dgm:cxn modelId="{D074B3BF-38DD-4738-8651-5536B5A5F022}" type="presParOf" srcId="{1670EEAE-D5D6-4EA0-B0F1-EC6515E365A8}" destId="{635EA67D-283F-42A6-8721-DFB22FBDC6BB}" srcOrd="0" destOrd="0" presId="urn:microsoft.com/office/officeart/2005/8/layout/hierarchy6"/>
    <dgm:cxn modelId="{C51065E2-8D96-4306-B056-E452B19EEF45}" type="presParOf" srcId="{635EA67D-283F-42A6-8721-DFB22FBDC6BB}" destId="{5571BC61-109D-4AFC-AA06-20218AEDADF9}" srcOrd="0" destOrd="0" presId="urn:microsoft.com/office/officeart/2005/8/layout/hierarchy6"/>
    <dgm:cxn modelId="{15D4D7AB-729D-4E56-88E6-EBAEE3BD0CAB}" type="presParOf" srcId="{5571BC61-109D-4AFC-AA06-20218AEDADF9}" destId="{8EC2FDE0-C108-4368-A468-16FD60DBFD02}" srcOrd="0" destOrd="0" presId="urn:microsoft.com/office/officeart/2005/8/layout/hierarchy6"/>
    <dgm:cxn modelId="{7D9A93B0-B98C-49CB-8D63-30F8A4A1B4B8}" type="presParOf" srcId="{8EC2FDE0-C108-4368-A468-16FD60DBFD02}" destId="{C03E8FE5-E204-448E-BD23-E35B569C1633}" srcOrd="0" destOrd="0" presId="urn:microsoft.com/office/officeart/2005/8/layout/hierarchy6"/>
    <dgm:cxn modelId="{53CFB489-8813-4CDF-B739-4A9EF9EE8F2E}" type="presParOf" srcId="{8EC2FDE0-C108-4368-A468-16FD60DBFD02}" destId="{E8F0A257-F11D-4A44-BB21-66591D55B38C}" srcOrd="1" destOrd="0" presId="urn:microsoft.com/office/officeart/2005/8/layout/hierarchy6"/>
    <dgm:cxn modelId="{217418B4-2500-45BE-BDCC-A136AFAEB677}" type="presParOf" srcId="{E8F0A257-F11D-4A44-BB21-66591D55B38C}" destId="{051829F0-EDBD-439D-BCEE-B94D417AD345}" srcOrd="0" destOrd="0" presId="urn:microsoft.com/office/officeart/2005/8/layout/hierarchy6"/>
    <dgm:cxn modelId="{11FD6915-8DC7-4EE2-9284-FFA1B0230897}" type="presParOf" srcId="{E8F0A257-F11D-4A44-BB21-66591D55B38C}" destId="{58955F49-4DE4-448A-A2ED-141A8BF6A924}" srcOrd="1" destOrd="0" presId="urn:microsoft.com/office/officeart/2005/8/layout/hierarchy6"/>
    <dgm:cxn modelId="{CFA3B8D9-A8B5-46F7-B98A-A6FE7C20FBD5}" type="presParOf" srcId="{58955F49-4DE4-448A-A2ED-141A8BF6A924}" destId="{77B61B76-4DBE-45DF-A822-D9D6E0538531}" srcOrd="0" destOrd="0" presId="urn:microsoft.com/office/officeart/2005/8/layout/hierarchy6"/>
    <dgm:cxn modelId="{2F00DD62-D6CC-4964-BD8C-1756455D3C5E}" type="presParOf" srcId="{58955F49-4DE4-448A-A2ED-141A8BF6A924}" destId="{91F29611-810B-4C28-B86D-A5985A7C1259}" srcOrd="1" destOrd="0" presId="urn:microsoft.com/office/officeart/2005/8/layout/hierarchy6"/>
    <dgm:cxn modelId="{16B7F3B5-06F6-4921-89B0-3ECB8B6AEA68}" type="presParOf" srcId="{91F29611-810B-4C28-B86D-A5985A7C1259}" destId="{4606AAD5-3BFA-4A1E-8925-91944BDACFE7}" srcOrd="0" destOrd="0" presId="urn:microsoft.com/office/officeart/2005/8/layout/hierarchy6"/>
    <dgm:cxn modelId="{95A2474F-C3A0-46F7-A8DD-A99BD9DE4D9B}" type="presParOf" srcId="{91F29611-810B-4C28-B86D-A5985A7C1259}" destId="{D3BD042C-6E37-4428-8B87-0287C4784C17}" srcOrd="1" destOrd="0" presId="urn:microsoft.com/office/officeart/2005/8/layout/hierarchy6"/>
    <dgm:cxn modelId="{CFD856F7-0993-4D50-95BC-00AAFBDDAC37}" type="presParOf" srcId="{D3BD042C-6E37-4428-8B87-0287C4784C17}" destId="{7D958B54-DE05-493E-8208-DB5FED80A749}" srcOrd="0" destOrd="0" presId="urn:microsoft.com/office/officeart/2005/8/layout/hierarchy6"/>
    <dgm:cxn modelId="{5FF56523-3F3F-499C-BD5C-609FA6F780ED}" type="presParOf" srcId="{D3BD042C-6E37-4428-8B87-0287C4784C17}" destId="{ED0BB955-CE45-4D7F-BC13-F42A930040E3}" srcOrd="1" destOrd="0" presId="urn:microsoft.com/office/officeart/2005/8/layout/hierarchy6"/>
    <dgm:cxn modelId="{31B70A77-77AD-45AE-BF30-2DE4FD07FEFC}" type="presParOf" srcId="{ED0BB955-CE45-4D7F-BC13-F42A930040E3}" destId="{A194BCF2-2F62-4B17-AE8C-3E9EAA84DA60}" srcOrd="0" destOrd="0" presId="urn:microsoft.com/office/officeart/2005/8/layout/hierarchy6"/>
    <dgm:cxn modelId="{482B80B1-E52D-4B17-AD90-D1DE719D7E3C}" type="presParOf" srcId="{ED0BB955-CE45-4D7F-BC13-F42A930040E3}" destId="{812E77AB-B933-4F72-9502-6976F3661C69}" srcOrd="1" destOrd="0" presId="urn:microsoft.com/office/officeart/2005/8/layout/hierarchy6"/>
    <dgm:cxn modelId="{80AED3E7-0091-47FF-A2B7-044ED8DAC898}" type="presParOf" srcId="{812E77AB-B933-4F72-9502-6976F3661C69}" destId="{B16DBD37-E4F5-4AFB-9A64-F28B12E91A06}" srcOrd="0" destOrd="0" presId="urn:microsoft.com/office/officeart/2005/8/layout/hierarchy6"/>
    <dgm:cxn modelId="{C9E992D7-C767-4709-BBF7-1D90C1A66970}" type="presParOf" srcId="{812E77AB-B933-4F72-9502-6976F3661C69}" destId="{681C5FD9-11E1-4656-9A1C-6D2A7E8A5498}" srcOrd="1" destOrd="0" presId="urn:microsoft.com/office/officeart/2005/8/layout/hierarchy6"/>
    <dgm:cxn modelId="{E7EEB319-2808-4218-8F67-CEE77D5ABDA2}" type="presParOf" srcId="{ED0BB955-CE45-4D7F-BC13-F42A930040E3}" destId="{F08B1C0A-D97D-4B82-B632-F39272F9EA81}" srcOrd="2" destOrd="0" presId="urn:microsoft.com/office/officeart/2005/8/layout/hierarchy6"/>
    <dgm:cxn modelId="{6E2D3494-66D5-4503-B5D6-4218899665E6}" type="presParOf" srcId="{ED0BB955-CE45-4D7F-BC13-F42A930040E3}" destId="{287782DF-BA78-4E31-A0BA-608094397184}" srcOrd="3" destOrd="0" presId="urn:microsoft.com/office/officeart/2005/8/layout/hierarchy6"/>
    <dgm:cxn modelId="{4972D472-A262-4674-BBCD-358CF8899D81}" type="presParOf" srcId="{287782DF-BA78-4E31-A0BA-608094397184}" destId="{48D6B71C-F924-430F-90C2-891326342F05}" srcOrd="0" destOrd="0" presId="urn:microsoft.com/office/officeart/2005/8/layout/hierarchy6"/>
    <dgm:cxn modelId="{30EFEB4D-21AE-46F7-A915-E92E079758A6}" type="presParOf" srcId="{287782DF-BA78-4E31-A0BA-608094397184}" destId="{DC45C98A-8A80-44E6-8C88-5B419C07300D}" srcOrd="1" destOrd="0" presId="urn:microsoft.com/office/officeart/2005/8/layout/hierarchy6"/>
    <dgm:cxn modelId="{9D5825EA-B353-49D3-B552-90B57CFF81BE}" type="presParOf" srcId="{ED0BB955-CE45-4D7F-BC13-F42A930040E3}" destId="{14564EB2-1B1A-401B-9591-67D3839BDBF3}" srcOrd="4" destOrd="0" presId="urn:microsoft.com/office/officeart/2005/8/layout/hierarchy6"/>
    <dgm:cxn modelId="{6C028064-1B88-467A-89B9-DE0E2D6476DD}" type="presParOf" srcId="{ED0BB955-CE45-4D7F-BC13-F42A930040E3}" destId="{13F1C1EC-BCD8-425C-BCA2-A7BFF01A21B3}" srcOrd="5" destOrd="0" presId="urn:microsoft.com/office/officeart/2005/8/layout/hierarchy6"/>
    <dgm:cxn modelId="{2364C2C0-8724-4D32-BE72-925D1256E103}" type="presParOf" srcId="{13F1C1EC-BCD8-425C-BCA2-A7BFF01A21B3}" destId="{FBDBB656-5F8C-4EC7-BC5C-BBB39DBBFB0A}" srcOrd="0" destOrd="0" presId="urn:microsoft.com/office/officeart/2005/8/layout/hierarchy6"/>
    <dgm:cxn modelId="{6DA2E3F1-E372-45FD-94ED-3BC6C50C4102}" type="presParOf" srcId="{13F1C1EC-BCD8-425C-BCA2-A7BFF01A21B3}" destId="{4001E863-B96F-4E16-939F-105BFFBBCBBE}" srcOrd="1" destOrd="0" presId="urn:microsoft.com/office/officeart/2005/8/layout/hierarchy6"/>
    <dgm:cxn modelId="{C81D0C4D-3B14-4D3E-90D1-3E44291FA707}" type="presParOf" srcId="{91F29611-810B-4C28-B86D-A5985A7C1259}" destId="{B3C4FACE-0690-4439-AB7F-85DABD2ADA05}" srcOrd="2" destOrd="0" presId="urn:microsoft.com/office/officeart/2005/8/layout/hierarchy6"/>
    <dgm:cxn modelId="{DA173834-888E-49D7-94B4-2A4AD3A70F6D}" type="presParOf" srcId="{91F29611-810B-4C28-B86D-A5985A7C1259}" destId="{912DFAF0-624C-4067-A666-F327D6754FD3}" srcOrd="3" destOrd="0" presId="urn:microsoft.com/office/officeart/2005/8/layout/hierarchy6"/>
    <dgm:cxn modelId="{12F15651-A82B-4F06-8CAC-D2AE89E52DFE}" type="presParOf" srcId="{912DFAF0-624C-4067-A666-F327D6754FD3}" destId="{3E631E15-883C-4277-957C-187B157B7920}" srcOrd="0" destOrd="0" presId="urn:microsoft.com/office/officeart/2005/8/layout/hierarchy6"/>
    <dgm:cxn modelId="{0F085196-262E-48D1-B3CE-7A6079B51AE9}" type="presParOf" srcId="{912DFAF0-624C-4067-A666-F327D6754FD3}" destId="{FB665C32-C6DF-4FBD-9CDB-6A98294B1B3E}" srcOrd="1" destOrd="0" presId="urn:microsoft.com/office/officeart/2005/8/layout/hierarchy6"/>
    <dgm:cxn modelId="{EBD51A53-24E7-4FAA-BA20-EC496D3BB891}" type="presParOf" srcId="{FB665C32-C6DF-4FBD-9CDB-6A98294B1B3E}" destId="{DFE28849-0162-43ED-A596-3FC99F9A88F3}" srcOrd="0" destOrd="0" presId="urn:microsoft.com/office/officeart/2005/8/layout/hierarchy6"/>
    <dgm:cxn modelId="{A1D8DACC-8F2D-452B-9581-527FB43F2F35}" type="presParOf" srcId="{FB665C32-C6DF-4FBD-9CDB-6A98294B1B3E}" destId="{98EE0011-5C2B-4F84-AEBA-3C776DD940E9}" srcOrd="1" destOrd="0" presId="urn:microsoft.com/office/officeart/2005/8/layout/hierarchy6"/>
    <dgm:cxn modelId="{C48F5240-FC0A-4568-9BB6-E0A64587BD6E}" type="presParOf" srcId="{98EE0011-5C2B-4F84-AEBA-3C776DD940E9}" destId="{239FB512-7AA2-460E-9E46-E8DF8144D667}" srcOrd="0" destOrd="0" presId="urn:microsoft.com/office/officeart/2005/8/layout/hierarchy6"/>
    <dgm:cxn modelId="{0864C315-1790-4B08-BB31-C183EFF1FFCA}" type="presParOf" srcId="{98EE0011-5C2B-4F84-AEBA-3C776DD940E9}" destId="{62CE3EA7-0927-4BB3-A2B3-ED7190F0B912}" srcOrd="1" destOrd="0" presId="urn:microsoft.com/office/officeart/2005/8/layout/hierarchy6"/>
    <dgm:cxn modelId="{E688C9A3-FA08-46D2-B070-0674963CA4F9}" type="presParOf" srcId="{FB665C32-C6DF-4FBD-9CDB-6A98294B1B3E}" destId="{45677014-21BE-4C87-BAA3-9ED178F2CEFA}" srcOrd="2" destOrd="0" presId="urn:microsoft.com/office/officeart/2005/8/layout/hierarchy6"/>
    <dgm:cxn modelId="{07161C67-CDD2-4FF4-A384-8160A880B808}" type="presParOf" srcId="{FB665C32-C6DF-4FBD-9CDB-6A98294B1B3E}" destId="{DA230D70-0E60-4C15-9A6E-7570AB365FC6}" srcOrd="3" destOrd="0" presId="urn:microsoft.com/office/officeart/2005/8/layout/hierarchy6"/>
    <dgm:cxn modelId="{896B54EE-24ED-4EA4-A6EE-F435C3DFD9FB}" type="presParOf" srcId="{DA230D70-0E60-4C15-9A6E-7570AB365FC6}" destId="{94DF58A0-722A-40F0-A612-514EE3419F2E}" srcOrd="0" destOrd="0" presId="urn:microsoft.com/office/officeart/2005/8/layout/hierarchy6"/>
    <dgm:cxn modelId="{FF09A1B3-2B80-4E00-9C2A-94926925017E}" type="presParOf" srcId="{DA230D70-0E60-4C15-9A6E-7570AB365FC6}" destId="{556EACCA-8AA5-4824-80CC-4874D88C7C85}" srcOrd="1" destOrd="0" presId="urn:microsoft.com/office/officeart/2005/8/layout/hierarchy6"/>
    <dgm:cxn modelId="{30929772-9206-4375-A1CA-F2E234C138F0}" type="presParOf" srcId="{FB665C32-C6DF-4FBD-9CDB-6A98294B1B3E}" destId="{3DD2FB07-E97D-431C-9EC8-39EF53CB5F80}" srcOrd="4" destOrd="0" presId="urn:microsoft.com/office/officeart/2005/8/layout/hierarchy6"/>
    <dgm:cxn modelId="{9AE024EB-0502-49BE-80F5-7E0B2432759D}" type="presParOf" srcId="{FB665C32-C6DF-4FBD-9CDB-6A98294B1B3E}" destId="{A281BBED-65C7-4860-864B-BDC5DEC6C05E}" srcOrd="5" destOrd="0" presId="urn:microsoft.com/office/officeart/2005/8/layout/hierarchy6"/>
    <dgm:cxn modelId="{3FE2F648-ECF1-4361-AAD2-493916FF1479}" type="presParOf" srcId="{A281BBED-65C7-4860-864B-BDC5DEC6C05E}" destId="{AAEAC343-3A0B-4850-82CF-D284E90A2B0B}" srcOrd="0" destOrd="0" presId="urn:microsoft.com/office/officeart/2005/8/layout/hierarchy6"/>
    <dgm:cxn modelId="{4009F671-2FF3-4965-B71D-BE11AE170CFD}" type="presParOf" srcId="{A281BBED-65C7-4860-864B-BDC5DEC6C05E}" destId="{42EC3476-710A-4FD4-9F39-A4CBA01C100E}" srcOrd="1" destOrd="0" presId="urn:microsoft.com/office/officeart/2005/8/layout/hierarchy6"/>
    <dgm:cxn modelId="{E98E9C08-D4CE-4275-9A8E-9F8860903F8F}" type="presParOf" srcId="{FB665C32-C6DF-4FBD-9CDB-6A98294B1B3E}" destId="{FB1439EB-44A2-40E6-A7C9-C991BE09F052}" srcOrd="6" destOrd="0" presId="urn:microsoft.com/office/officeart/2005/8/layout/hierarchy6"/>
    <dgm:cxn modelId="{5416D6A6-51DC-4AC4-AB10-DC29D6328BCE}" type="presParOf" srcId="{FB665C32-C6DF-4FBD-9CDB-6A98294B1B3E}" destId="{E432671E-17F8-433B-AD7B-69603802FA24}" srcOrd="7" destOrd="0" presId="urn:microsoft.com/office/officeart/2005/8/layout/hierarchy6"/>
    <dgm:cxn modelId="{D146E3E4-3642-488D-85AE-1856F24BBFD0}" type="presParOf" srcId="{E432671E-17F8-433B-AD7B-69603802FA24}" destId="{71603631-49FC-4358-81CE-6BCA28097E87}" srcOrd="0" destOrd="0" presId="urn:microsoft.com/office/officeart/2005/8/layout/hierarchy6"/>
    <dgm:cxn modelId="{CA3512CB-9CBE-426F-B5CF-8BA5A9F35190}" type="presParOf" srcId="{E432671E-17F8-433B-AD7B-69603802FA24}" destId="{BC89081F-7A28-46D4-A6E0-E26489488697}" srcOrd="1" destOrd="0" presId="urn:microsoft.com/office/officeart/2005/8/layout/hierarchy6"/>
    <dgm:cxn modelId="{A2F0EE9E-18BE-441D-B263-59808B4E3484}"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11"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000" dirty="0" smtClean="0"/>
            <a:t>Substitution Cipher</a:t>
          </a:r>
          <a:endParaRPr lang="en-US" sz="20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1800" dirty="0" smtClean="0"/>
            <a:t>Monoalphabetic</a:t>
          </a:r>
          <a:endParaRPr lang="en-US" sz="18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custT="1"/>
      <dgm:spPr/>
      <dgm:t>
        <a:bodyPr/>
        <a:lstStyle/>
        <a:p>
          <a:r>
            <a:rPr lang="en-US" sz="1600" dirty="0" smtClean="0"/>
            <a:t>Caesar</a:t>
          </a:r>
          <a:endParaRPr lang="en-US" sz="1600"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C90720CC-20CD-4B83-86D3-4601FA3B807C}">
      <dgm:prSet custT="1"/>
      <dgm:spPr/>
      <dgm:t>
        <a:bodyPr/>
        <a:lstStyle/>
        <a:p>
          <a:r>
            <a:rPr lang="en-US" sz="1800" dirty="0" smtClean="0"/>
            <a:t>Polyalphabetic</a:t>
          </a:r>
          <a:endParaRPr lang="en-US" sz="1800" dirty="0"/>
        </a:p>
      </dgm:t>
    </dgm:pt>
    <dgm:pt modelId="{EB3555CB-0A04-40BC-B490-2AAE4A365E24}" type="parTrans" cxnId="{C9C58970-7BA4-4128-84F0-6C9CFC30FE2E}">
      <dgm:prSet/>
      <dgm:spPr/>
      <dgm:t>
        <a:bodyPr/>
        <a:lstStyle/>
        <a:p>
          <a:endParaRPr lang="en-US"/>
        </a:p>
      </dgm:t>
    </dgm:pt>
    <dgm:pt modelId="{D7798C47-7317-462B-B2A6-DB4E4BCD4835}" type="sibTrans" cxnId="{C9C58970-7BA4-4128-84F0-6C9CFC30FE2E}">
      <dgm:prSet/>
      <dgm:spPr/>
      <dgm:t>
        <a:bodyPr/>
        <a:lstStyle/>
        <a:p>
          <a:endParaRPr lang="en-US"/>
        </a:p>
      </dgm:t>
    </dgm:pt>
    <dgm:pt modelId="{5CCCC0EA-B469-46F9-B536-769622D0BFB6}">
      <dgm:prSet custT="1"/>
      <dgm:spPr/>
      <dgm:t>
        <a:bodyPr/>
        <a:lstStyle/>
        <a:p>
          <a:r>
            <a:rPr lang="en-US" sz="1600" dirty="0" err="1" smtClean="0"/>
            <a:t>Atbash</a:t>
          </a:r>
          <a:endParaRPr lang="en-US" sz="1600" dirty="0"/>
        </a:p>
      </dgm:t>
    </dgm:pt>
    <dgm:pt modelId="{73E8A66E-7724-468E-87D0-F0840397B6B1}" type="sibTrans" cxnId="{47628AFA-8576-40F9-ABF2-FE4AD339D1FA}">
      <dgm:prSet/>
      <dgm:spPr/>
      <dgm:t>
        <a:bodyPr/>
        <a:lstStyle/>
        <a:p>
          <a:endParaRPr lang="en-US"/>
        </a:p>
      </dgm:t>
    </dgm:pt>
    <dgm:pt modelId="{74CB6E07-B082-452A-8C31-5BDDCE0865B8}" type="parTrans" cxnId="{47628AFA-8576-40F9-ABF2-FE4AD339D1FA}">
      <dgm:prSet/>
      <dgm:spPr/>
      <dgm:t>
        <a:bodyPr/>
        <a:lstStyle/>
        <a:p>
          <a:endParaRPr lang="en-US"/>
        </a:p>
      </dgm:t>
    </dgm:pt>
    <dgm:pt modelId="{FC0E4C8F-CAA8-4627-BF43-F471A2517288}">
      <dgm:prSet custT="1"/>
      <dgm:spPr/>
      <dgm:t>
        <a:bodyPr/>
        <a:lstStyle/>
        <a:p>
          <a:r>
            <a:rPr lang="en-US" sz="1600" dirty="0" smtClean="0"/>
            <a:t>ROT13</a:t>
          </a:r>
          <a:endParaRPr lang="en-US" sz="1600" dirty="0"/>
        </a:p>
      </dgm:t>
    </dgm:pt>
    <dgm:pt modelId="{9172F405-0F42-48B5-9387-7AC6A174564F}" type="sibTrans" cxnId="{DEA8287F-124C-4E52-9C0F-FE6B6575311C}">
      <dgm:prSet/>
      <dgm:spPr/>
      <dgm:t>
        <a:bodyPr/>
        <a:lstStyle/>
        <a:p>
          <a:endParaRPr lang="en-US"/>
        </a:p>
      </dgm:t>
    </dgm:pt>
    <dgm:pt modelId="{8CD3C9E6-8DDD-4245-AB4B-68AB3EF41A5D}" type="parTrans" cxnId="{DEA8287F-124C-4E52-9C0F-FE6B6575311C}">
      <dgm:prSet/>
      <dgm:spPr/>
      <dgm:t>
        <a:bodyPr/>
        <a:lstStyle/>
        <a:p>
          <a:endParaRPr lang="en-US"/>
        </a:p>
      </dgm:t>
    </dgm:pt>
    <dgm:pt modelId="{A193C256-B270-4469-8C2E-3B400C41E6EE}">
      <dgm:prSet custT="1"/>
      <dgm:spPr/>
      <dgm:t>
        <a:bodyPr/>
        <a:lstStyle/>
        <a:p>
          <a:r>
            <a:rPr lang="en-US" sz="1600" dirty="0" smtClean="0"/>
            <a:t>S.H. Vigenere</a:t>
          </a:r>
        </a:p>
      </dgm:t>
    </dgm:pt>
    <dgm:pt modelId="{3DF8B447-84F1-421E-A8D8-9A60D05B5D2D}" type="parTrans" cxnId="{B65375E4-4080-4407-B9CE-B8185B0382E1}">
      <dgm:prSet/>
      <dgm:spPr/>
      <dgm:t>
        <a:bodyPr/>
        <a:lstStyle/>
        <a:p>
          <a:endParaRPr lang="en-US"/>
        </a:p>
      </dgm:t>
    </dgm:pt>
    <dgm:pt modelId="{9A3EBA18-7821-4E63-BC0D-8CB554D87265}" type="sibTrans" cxnId="{B65375E4-4080-4407-B9CE-B8185B0382E1}">
      <dgm:prSet/>
      <dgm:spPr/>
      <dgm:t>
        <a:bodyPr/>
        <a:lstStyle/>
        <a:p>
          <a:endParaRPr lang="en-US"/>
        </a:p>
      </dgm:t>
    </dgm:pt>
    <dgm:pt modelId="{3FE65E4C-06F5-456E-9E3C-A568257B0341}">
      <dgm:prSet custT="1"/>
      <dgm:spPr/>
      <dgm:t>
        <a:bodyPr/>
        <a:lstStyle/>
        <a:p>
          <a:r>
            <a:rPr lang="en-US" sz="1600" dirty="0" smtClean="0"/>
            <a:t>Full Vigenere</a:t>
          </a:r>
        </a:p>
      </dgm:t>
    </dgm:pt>
    <dgm:pt modelId="{804BA563-2603-4785-9D13-3C7F4CE74C98}" type="parTrans" cxnId="{60E56E81-C2DB-475D-8573-465499BFC883}">
      <dgm:prSet/>
      <dgm:spPr/>
      <dgm:t>
        <a:bodyPr/>
        <a:lstStyle/>
        <a:p>
          <a:endParaRPr lang="en-US"/>
        </a:p>
      </dgm:t>
    </dgm:pt>
    <dgm:pt modelId="{4C8F491C-8E3A-4E11-9449-43D80BD0388D}" type="sibTrans" cxnId="{60E56E81-C2DB-475D-8573-465499BFC883}">
      <dgm:prSet/>
      <dgm:spPr/>
      <dgm:t>
        <a:bodyPr/>
        <a:lstStyle/>
        <a:p>
          <a:endParaRPr lang="en-US"/>
        </a:p>
      </dgm:t>
    </dgm:pt>
    <dgm:pt modelId="{837FC88D-CEC6-428B-9E44-F0357BB6B6EF}">
      <dgm:prSet custT="1"/>
      <dgm:spPr/>
      <dgm:t>
        <a:bodyPr/>
        <a:lstStyle/>
        <a:p>
          <a:r>
            <a:rPr lang="en-US" sz="1600" dirty="0" smtClean="0"/>
            <a:t>Auto-key Vigenere</a:t>
          </a:r>
          <a:endParaRPr lang="en-US" sz="1600" dirty="0"/>
        </a:p>
      </dgm:t>
    </dgm:pt>
    <dgm:pt modelId="{3E048CD3-0AA3-4F52-BC08-05754469E6E3}" type="parTrans" cxnId="{68BFE888-D77E-4597-836D-7B814663D0E3}">
      <dgm:prSet/>
      <dgm:spPr/>
      <dgm:t>
        <a:bodyPr/>
        <a:lstStyle/>
        <a:p>
          <a:endParaRPr lang="en-US"/>
        </a:p>
      </dgm:t>
    </dgm:pt>
    <dgm:pt modelId="{CE44211C-56BD-4E79-8220-543B5FFD4317}" type="sibTrans" cxnId="{68BFE888-D77E-4597-836D-7B814663D0E3}">
      <dgm:prSet/>
      <dgm:spPr/>
      <dgm:t>
        <a:bodyPr/>
        <a:lstStyle/>
        <a:p>
          <a:endParaRPr lang="en-US"/>
        </a:p>
      </dgm:t>
    </dgm:pt>
    <dgm:pt modelId="{FEBC6707-0600-4551-BD32-92F6E81D8C81}">
      <dgm:prSet custT="1"/>
      <dgm:spPr/>
      <dgm:t>
        <a:bodyPr/>
        <a:lstStyle/>
        <a:p>
          <a:r>
            <a:rPr lang="en-US" sz="1600" dirty="0" smtClean="0"/>
            <a:t>Running </a:t>
          </a:r>
          <a:r>
            <a:rPr lang="en-US" sz="1600" smtClean="0"/>
            <a:t>Key Vigenerer</a:t>
          </a:r>
          <a:endParaRPr lang="en-US" sz="1600" dirty="0"/>
        </a:p>
      </dgm:t>
    </dgm:pt>
    <dgm:pt modelId="{276E5B0F-8299-469A-995F-8A4B68C4E343}" type="parTrans" cxnId="{18D5B73A-546E-46CF-ADFF-41BEEEEB58B3}">
      <dgm:prSet/>
      <dgm:spPr/>
      <dgm:t>
        <a:bodyPr/>
        <a:lstStyle/>
        <a:p>
          <a:endParaRPr lang="en-US"/>
        </a:p>
      </dgm:t>
    </dgm:pt>
    <dgm:pt modelId="{727A38BA-411F-45C0-9BA5-40CBF4D22960}" type="sibTrans" cxnId="{18D5B73A-546E-46CF-ADFF-41BEEEEB58B3}">
      <dgm:prSet/>
      <dgm:spPr/>
      <dgm:t>
        <a:bodyPr/>
        <a:lstStyle/>
        <a:p>
          <a:endParaRPr lang="en-US"/>
        </a:p>
      </dgm:t>
    </dgm:pt>
    <dgm:pt modelId="{5373212E-66B7-4702-AF69-2CF9C709F552}">
      <dgm:prSet custT="1"/>
      <dgm:spPr/>
      <dgm:t>
        <a:bodyPr/>
        <a:lstStyle/>
        <a:p>
          <a:r>
            <a:rPr lang="en-US" sz="1800" dirty="0" smtClean="0"/>
            <a:t>Polygram</a:t>
          </a:r>
          <a:endParaRPr lang="en-US" sz="1800" dirty="0"/>
        </a:p>
      </dgm:t>
    </dgm:pt>
    <dgm:pt modelId="{09CEA48E-C832-4752-AE2C-F41F96E172D5}" type="parTrans" cxnId="{0B62788A-B5D7-45BE-AA6C-89FAE867C8F8}">
      <dgm:prSet/>
      <dgm:spPr/>
      <dgm:t>
        <a:bodyPr/>
        <a:lstStyle/>
        <a:p>
          <a:endParaRPr lang="en-US"/>
        </a:p>
      </dgm:t>
    </dgm:pt>
    <dgm:pt modelId="{F85ECB8A-D3C5-4254-9DDB-65549902BDAB}" type="sibTrans" cxnId="{0B62788A-B5D7-45BE-AA6C-89FAE867C8F8}">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249193" custScaleY="212916">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243134" custScaleY="144966"/>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3"/>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3" custScaleX="240532" custScaleY="89150"/>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7"/>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7" custScaleX="162026" custScaleY="160727"/>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7"/>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7" custScaleX="162026" custScaleY="160727"/>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7"/>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7" custScaleX="162026" custScaleY="160727"/>
      <dgm:spPr/>
      <dgm:t>
        <a:bodyPr/>
        <a:lstStyle/>
        <a:p>
          <a:endParaRPr lang="en-US"/>
        </a:p>
      </dgm:t>
    </dgm:pt>
    <dgm:pt modelId="{4001E863-B96F-4E16-939F-105BFFBBCBBE}" type="pres">
      <dgm:prSet presAssocID="{5CCCC0EA-B469-46F9-B536-769622D0BFB6}" presName="hierChild3" presStyleCnt="0"/>
      <dgm:spPr/>
    </dgm:pt>
    <dgm:pt modelId="{B3C4FACE-0690-4439-AB7F-85DABD2ADA05}" type="pres">
      <dgm:prSet presAssocID="{EB3555CB-0A04-40BC-B490-2AAE4A365E24}" presName="Name19" presStyleLbl="parChTrans1D3" presStyleIdx="1" presStyleCnt="3"/>
      <dgm:spPr/>
      <dgm:t>
        <a:bodyPr/>
        <a:lstStyle/>
        <a:p>
          <a:endParaRPr lang="en-US"/>
        </a:p>
      </dgm:t>
    </dgm:pt>
    <dgm:pt modelId="{912DFAF0-624C-4067-A666-F327D6754FD3}" type="pres">
      <dgm:prSet presAssocID="{C90720CC-20CD-4B83-86D3-4601FA3B807C}" presName="Name21" presStyleCnt="0"/>
      <dgm:spPr/>
    </dgm:pt>
    <dgm:pt modelId="{3E631E15-883C-4277-957C-187B157B7920}" type="pres">
      <dgm:prSet presAssocID="{C90720CC-20CD-4B83-86D3-4601FA3B807C}" presName="level2Shape" presStyleLbl="node3" presStyleIdx="1" presStyleCnt="3" custScaleX="202098" custScaleY="89150"/>
      <dgm:spPr/>
      <dgm:t>
        <a:bodyPr/>
        <a:lstStyle/>
        <a:p>
          <a:endParaRPr lang="en-US"/>
        </a:p>
      </dgm:t>
    </dgm:pt>
    <dgm:pt modelId="{FB665C32-C6DF-4FBD-9CDB-6A98294B1B3E}" type="pres">
      <dgm:prSet presAssocID="{C90720CC-20CD-4B83-86D3-4601FA3B807C}" presName="hierChild3" presStyleCnt="0"/>
      <dgm:spPr/>
    </dgm:pt>
    <dgm:pt modelId="{DFE28849-0162-43ED-A596-3FC99F9A88F3}" type="pres">
      <dgm:prSet presAssocID="{3DF8B447-84F1-421E-A8D8-9A60D05B5D2D}" presName="Name19" presStyleLbl="parChTrans1D4" presStyleIdx="3" presStyleCnt="7"/>
      <dgm:spPr/>
      <dgm:t>
        <a:bodyPr/>
        <a:lstStyle/>
        <a:p>
          <a:endParaRPr lang="en-US"/>
        </a:p>
      </dgm:t>
    </dgm:pt>
    <dgm:pt modelId="{98EE0011-5C2B-4F84-AEBA-3C776DD940E9}" type="pres">
      <dgm:prSet presAssocID="{A193C256-B270-4469-8C2E-3B400C41E6EE}" presName="Name21" presStyleCnt="0"/>
      <dgm:spPr/>
    </dgm:pt>
    <dgm:pt modelId="{239FB512-7AA2-460E-9E46-E8DF8144D667}" type="pres">
      <dgm:prSet presAssocID="{A193C256-B270-4469-8C2E-3B400C41E6EE}" presName="level2Shape" presStyleLbl="node4" presStyleIdx="3" presStyleCnt="7" custScaleX="162026" custScaleY="160727"/>
      <dgm:spPr/>
      <dgm:t>
        <a:bodyPr/>
        <a:lstStyle/>
        <a:p>
          <a:endParaRPr lang="en-US"/>
        </a:p>
      </dgm:t>
    </dgm:pt>
    <dgm:pt modelId="{62CE3EA7-0927-4BB3-A2B3-ED7190F0B912}" type="pres">
      <dgm:prSet presAssocID="{A193C256-B270-4469-8C2E-3B400C41E6EE}" presName="hierChild3" presStyleCnt="0"/>
      <dgm:spPr/>
    </dgm:pt>
    <dgm:pt modelId="{45677014-21BE-4C87-BAA3-9ED178F2CEFA}" type="pres">
      <dgm:prSet presAssocID="{804BA563-2603-4785-9D13-3C7F4CE74C98}" presName="Name19" presStyleLbl="parChTrans1D4" presStyleIdx="4" presStyleCnt="7"/>
      <dgm:spPr/>
      <dgm:t>
        <a:bodyPr/>
        <a:lstStyle/>
        <a:p>
          <a:endParaRPr lang="en-US"/>
        </a:p>
      </dgm:t>
    </dgm:pt>
    <dgm:pt modelId="{DA230D70-0E60-4C15-9A6E-7570AB365FC6}" type="pres">
      <dgm:prSet presAssocID="{3FE65E4C-06F5-456E-9E3C-A568257B0341}" presName="Name21" presStyleCnt="0"/>
      <dgm:spPr/>
    </dgm:pt>
    <dgm:pt modelId="{94DF58A0-722A-40F0-A612-514EE3419F2E}" type="pres">
      <dgm:prSet presAssocID="{3FE65E4C-06F5-456E-9E3C-A568257B0341}" presName="level2Shape" presStyleLbl="node4" presStyleIdx="4" presStyleCnt="7" custScaleX="163934" custScaleY="160307"/>
      <dgm:spPr/>
      <dgm:t>
        <a:bodyPr/>
        <a:lstStyle/>
        <a:p>
          <a:endParaRPr lang="en-US"/>
        </a:p>
      </dgm:t>
    </dgm:pt>
    <dgm:pt modelId="{556EACCA-8AA5-4824-80CC-4874D88C7C85}" type="pres">
      <dgm:prSet presAssocID="{3FE65E4C-06F5-456E-9E3C-A568257B0341}" presName="hierChild3" presStyleCnt="0"/>
      <dgm:spPr/>
    </dgm:pt>
    <dgm:pt modelId="{3DD2FB07-E97D-431C-9EC8-39EF53CB5F80}" type="pres">
      <dgm:prSet presAssocID="{3E048CD3-0AA3-4F52-BC08-05754469E6E3}" presName="Name19" presStyleLbl="parChTrans1D4" presStyleIdx="5" presStyleCnt="7"/>
      <dgm:spPr/>
      <dgm:t>
        <a:bodyPr/>
        <a:lstStyle/>
        <a:p>
          <a:endParaRPr lang="en-US"/>
        </a:p>
      </dgm:t>
    </dgm:pt>
    <dgm:pt modelId="{A281BBED-65C7-4860-864B-BDC5DEC6C05E}" type="pres">
      <dgm:prSet presAssocID="{837FC88D-CEC6-428B-9E44-F0357BB6B6EF}" presName="Name21" presStyleCnt="0"/>
      <dgm:spPr/>
    </dgm:pt>
    <dgm:pt modelId="{AAEAC343-3A0B-4850-82CF-D284E90A2B0B}" type="pres">
      <dgm:prSet presAssocID="{837FC88D-CEC6-428B-9E44-F0357BB6B6EF}" presName="level2Shape" presStyleLbl="node4" presStyleIdx="5" presStyleCnt="7" custScaleX="165616" custScaleY="160976"/>
      <dgm:spPr/>
      <dgm:t>
        <a:bodyPr/>
        <a:lstStyle/>
        <a:p>
          <a:endParaRPr lang="en-US"/>
        </a:p>
      </dgm:t>
    </dgm:pt>
    <dgm:pt modelId="{42EC3476-710A-4FD4-9F39-A4CBA01C100E}" type="pres">
      <dgm:prSet presAssocID="{837FC88D-CEC6-428B-9E44-F0357BB6B6EF}" presName="hierChild3" presStyleCnt="0"/>
      <dgm:spPr/>
    </dgm:pt>
    <dgm:pt modelId="{FB1439EB-44A2-40E6-A7C9-C991BE09F052}" type="pres">
      <dgm:prSet presAssocID="{276E5B0F-8299-469A-995F-8A4B68C4E343}" presName="Name19" presStyleLbl="parChTrans1D4" presStyleIdx="6" presStyleCnt="7"/>
      <dgm:spPr/>
      <dgm:t>
        <a:bodyPr/>
        <a:lstStyle/>
        <a:p>
          <a:endParaRPr lang="en-US"/>
        </a:p>
      </dgm:t>
    </dgm:pt>
    <dgm:pt modelId="{E432671E-17F8-433B-AD7B-69603802FA24}" type="pres">
      <dgm:prSet presAssocID="{FEBC6707-0600-4551-BD32-92F6E81D8C81}" presName="Name21" presStyleCnt="0"/>
      <dgm:spPr/>
    </dgm:pt>
    <dgm:pt modelId="{71603631-49FC-4358-81CE-6BCA28097E87}" type="pres">
      <dgm:prSet presAssocID="{FEBC6707-0600-4551-BD32-92F6E81D8C81}" presName="level2Shape" presStyleLbl="node4" presStyleIdx="6" presStyleCnt="7" custScaleX="175308" custScaleY="161460"/>
      <dgm:spPr/>
      <dgm:t>
        <a:bodyPr/>
        <a:lstStyle/>
        <a:p>
          <a:endParaRPr lang="en-US"/>
        </a:p>
      </dgm:t>
    </dgm:pt>
    <dgm:pt modelId="{BC89081F-7A28-46D4-A6E0-E26489488697}" type="pres">
      <dgm:prSet presAssocID="{FEBC6707-0600-4551-BD32-92F6E81D8C81}" presName="hierChild3" presStyleCnt="0"/>
      <dgm:spPr/>
    </dgm:pt>
    <dgm:pt modelId="{9F6E5565-6B6C-4E6C-92F4-D4B34C729741}" type="pres">
      <dgm:prSet presAssocID="{09CEA48E-C832-4752-AE2C-F41F96E172D5}" presName="Name19" presStyleLbl="parChTrans1D3" presStyleIdx="2" presStyleCnt="3"/>
      <dgm:spPr/>
      <dgm:t>
        <a:bodyPr/>
        <a:lstStyle/>
        <a:p>
          <a:endParaRPr lang="en-US"/>
        </a:p>
      </dgm:t>
    </dgm:pt>
    <dgm:pt modelId="{DE259107-C567-4FB9-A3B4-26067D2EB87A}" type="pres">
      <dgm:prSet presAssocID="{5373212E-66B7-4702-AF69-2CF9C709F552}" presName="Name21" presStyleCnt="0"/>
      <dgm:spPr/>
    </dgm:pt>
    <dgm:pt modelId="{19D1D0A5-CA83-43AD-9C01-34B39952124D}" type="pres">
      <dgm:prSet presAssocID="{5373212E-66B7-4702-AF69-2CF9C709F552}" presName="level2Shape" presStyleLbl="node3" presStyleIdx="2" presStyleCnt="3" custScaleX="209272" custScaleY="89681"/>
      <dgm:spPr/>
      <dgm:t>
        <a:bodyPr/>
        <a:lstStyle/>
        <a:p>
          <a:endParaRPr lang="en-US"/>
        </a:p>
      </dgm:t>
    </dgm:pt>
    <dgm:pt modelId="{FC7398BE-B52E-4F73-B6FC-00E0C7D0D187}" type="pres">
      <dgm:prSet presAssocID="{5373212E-66B7-4702-AF69-2CF9C709F552}" presName="hierChild3" presStyleCnt="0"/>
      <dgm:spPr/>
    </dgm:pt>
    <dgm:pt modelId="{9B73F616-7143-4201-B01B-CD0DE03673A1}" type="pres">
      <dgm:prSet presAssocID="{4534F4F1-4DE9-4DBE-ABC1-02F2BB0E6D5C}" presName="bgShapesFlow" presStyleCnt="0"/>
      <dgm:spPr/>
    </dgm:pt>
  </dgm:ptLst>
  <dgm:cxnLst>
    <dgm:cxn modelId="{2876B463-D688-40CF-A4C6-25FDD777C745}" type="presOf" srcId="{3DF8B447-84F1-421E-A8D8-9A60D05B5D2D}" destId="{DFE28849-0162-43ED-A596-3FC99F9A88F3}" srcOrd="0" destOrd="0" presId="urn:microsoft.com/office/officeart/2005/8/layout/hierarchy6"/>
    <dgm:cxn modelId="{F94B51B4-CB28-4ED1-A49D-383EBA82FA9A}" type="presOf" srcId="{837FC88D-CEC6-428B-9E44-F0357BB6B6EF}" destId="{AAEAC343-3A0B-4850-82CF-D284E90A2B0B}" srcOrd="0" destOrd="0" presId="urn:microsoft.com/office/officeart/2005/8/layout/hierarchy6"/>
    <dgm:cxn modelId="{DEA8287F-124C-4E52-9C0F-FE6B6575311C}" srcId="{F9689F0A-EDC9-4A8F-9A4C-9924C7A15659}" destId="{FC0E4C8F-CAA8-4627-BF43-F471A2517288}" srcOrd="1" destOrd="0" parTransId="{8CD3C9E6-8DDD-4245-AB4B-68AB3EF41A5D}" sibTransId="{9172F405-0F42-48B5-9387-7AC6A174564F}"/>
    <dgm:cxn modelId="{76176995-36C4-4EAB-A688-3FBFA0AB8DCD}" type="presOf" srcId="{804BA563-2603-4785-9D13-3C7F4CE74C98}" destId="{45677014-21BE-4C87-BAA3-9ED178F2CEFA}" srcOrd="0" destOrd="0" presId="urn:microsoft.com/office/officeart/2005/8/layout/hierarchy6"/>
    <dgm:cxn modelId="{18D5B73A-546E-46CF-ADFF-41BEEEEB58B3}" srcId="{C90720CC-20CD-4B83-86D3-4601FA3B807C}" destId="{FEBC6707-0600-4551-BD32-92F6E81D8C81}" srcOrd="3" destOrd="0" parTransId="{276E5B0F-8299-469A-995F-8A4B68C4E343}" sibTransId="{727A38BA-411F-45C0-9BA5-40CBF4D22960}"/>
    <dgm:cxn modelId="{A218FD5B-CD33-42FB-93AD-4DDF891DFD3D}" srcId="{4534F4F1-4DE9-4DBE-ABC1-02F2BB0E6D5C}" destId="{CA65A1DB-517F-4CED-8066-4DC5A3C40A4C}" srcOrd="0" destOrd="0" parTransId="{FBBF25FC-2A73-48B9-A631-38C31D3C36EA}" sibTransId="{4AE78F69-61DB-40DB-B33C-1657F3C20782}"/>
    <dgm:cxn modelId="{27EEC4D7-7B60-4B74-B3DD-0F7510C4FE00}" type="presOf" srcId="{FDFE45A6-3498-4285-8595-58D9F1207976}" destId="{A194BCF2-2F62-4B17-AE8C-3E9EAA84DA60}" srcOrd="0" destOrd="0" presId="urn:microsoft.com/office/officeart/2005/8/layout/hierarchy6"/>
    <dgm:cxn modelId="{DA882546-0DF2-4ED5-ADF6-7AEACDA1A4B8}" type="presOf" srcId="{276E5B0F-8299-469A-995F-8A4B68C4E343}" destId="{FB1439EB-44A2-40E6-A7C9-C991BE09F052}" srcOrd="0" destOrd="0" presId="urn:microsoft.com/office/officeart/2005/8/layout/hierarchy6"/>
    <dgm:cxn modelId="{A83D4C3D-7707-49E2-AF99-FF482904AD42}" type="presOf" srcId="{8CD3C9E6-8DDD-4245-AB4B-68AB3EF41A5D}" destId="{F08B1C0A-D97D-4B82-B632-F39272F9EA81}" srcOrd="0" destOrd="0" presId="urn:microsoft.com/office/officeart/2005/8/layout/hierarchy6"/>
    <dgm:cxn modelId="{D767AC34-862C-4D96-B9C0-9FEB2FBF1476}" srcId="{CA65A1DB-517F-4CED-8066-4DC5A3C40A4C}" destId="{CD903734-F6F4-4D22-A4D1-EA80E26E19B3}" srcOrd="0" destOrd="0" parTransId="{4A0B2C28-9582-40FB-A132-EEC3FCFA5A7B}" sibTransId="{5E5F63AE-C9E3-4133-9781-C16299279FBB}"/>
    <dgm:cxn modelId="{D57E4C49-E6B7-481D-920E-A29250C62D95}" type="presOf" srcId="{EB3555CB-0A04-40BC-B490-2AAE4A365E24}" destId="{B3C4FACE-0690-4439-AB7F-85DABD2ADA05}" srcOrd="0" destOrd="0" presId="urn:microsoft.com/office/officeart/2005/8/layout/hierarchy6"/>
    <dgm:cxn modelId="{35F29A86-2715-44E3-AF0E-499C55E9B98C}" type="presOf" srcId="{1DCD7733-BF98-4719-9CB6-AC03CEB14CC4}" destId="{4606AAD5-3BFA-4A1E-8925-91944BDACFE7}" srcOrd="0" destOrd="0" presId="urn:microsoft.com/office/officeart/2005/8/layout/hierarchy6"/>
    <dgm:cxn modelId="{60E56E81-C2DB-475D-8573-465499BFC883}" srcId="{C90720CC-20CD-4B83-86D3-4601FA3B807C}" destId="{3FE65E4C-06F5-456E-9E3C-A568257B0341}" srcOrd="1" destOrd="0" parTransId="{804BA563-2603-4785-9D13-3C7F4CE74C98}" sibTransId="{4C8F491C-8E3A-4E11-9449-43D80BD0388D}"/>
    <dgm:cxn modelId="{D72BB827-0F14-4FCC-B0B6-730F283BB403}" type="presOf" srcId="{FEBC6707-0600-4551-BD32-92F6E81D8C81}" destId="{71603631-49FC-4358-81CE-6BCA28097E87}"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2E1D2D9D-BAD7-4388-A09D-375ED183720E}" type="presOf" srcId="{CD903734-F6F4-4D22-A4D1-EA80E26E19B3}" destId="{77B61B76-4DBE-45DF-A822-D9D6E0538531}" srcOrd="0" destOrd="0" presId="urn:microsoft.com/office/officeart/2005/8/layout/hierarchy6"/>
    <dgm:cxn modelId="{77558FD5-2F38-4D12-B799-D11C640341E6}" type="presOf" srcId="{02A0BDB5-47A1-4008-84DD-ABACD8C87574}" destId="{B16DBD37-E4F5-4AFB-9A64-F28B12E91A06}" srcOrd="0" destOrd="0" presId="urn:microsoft.com/office/officeart/2005/8/layout/hierarchy6"/>
    <dgm:cxn modelId="{3D4EB41D-78F4-42AB-A502-CC491E54427C}" type="presOf" srcId="{C90720CC-20CD-4B83-86D3-4601FA3B807C}" destId="{3E631E15-883C-4277-957C-187B157B7920}" srcOrd="0" destOrd="0" presId="urn:microsoft.com/office/officeart/2005/8/layout/hierarchy6"/>
    <dgm:cxn modelId="{F833142B-D5E9-4643-BC72-0B26417B76B1}" type="presOf" srcId="{FC0E4C8F-CAA8-4627-BF43-F471A2517288}" destId="{48D6B71C-F924-430F-90C2-891326342F05}" srcOrd="0" destOrd="0" presId="urn:microsoft.com/office/officeart/2005/8/layout/hierarchy6"/>
    <dgm:cxn modelId="{93126D96-93D1-4A22-8A89-10A27E26D255}" type="presOf" srcId="{3FE65E4C-06F5-456E-9E3C-A568257B0341}" destId="{94DF58A0-722A-40F0-A612-514EE3419F2E}" srcOrd="0" destOrd="0" presId="urn:microsoft.com/office/officeart/2005/8/layout/hierarchy6"/>
    <dgm:cxn modelId="{68BFE888-D77E-4597-836D-7B814663D0E3}" srcId="{C90720CC-20CD-4B83-86D3-4601FA3B807C}" destId="{837FC88D-CEC6-428B-9E44-F0357BB6B6EF}" srcOrd="2" destOrd="0" parTransId="{3E048CD3-0AA3-4F52-BC08-05754469E6E3}" sibTransId="{CE44211C-56BD-4E79-8220-543B5FFD4317}"/>
    <dgm:cxn modelId="{3F6E0E4D-2882-4823-9F7D-CAEDD68258FF}" type="presOf" srcId="{09CEA48E-C832-4752-AE2C-F41F96E172D5}" destId="{9F6E5565-6B6C-4E6C-92F4-D4B34C729741}" srcOrd="0" destOrd="0" presId="urn:microsoft.com/office/officeart/2005/8/layout/hierarchy6"/>
    <dgm:cxn modelId="{E4C912EE-BC67-421E-A970-9CE30757FA82}" type="presOf" srcId="{4A0B2C28-9582-40FB-A132-EEC3FCFA5A7B}" destId="{051829F0-EDBD-439D-BCEE-B94D417AD345}" srcOrd="0" destOrd="0" presId="urn:microsoft.com/office/officeart/2005/8/layout/hierarchy6"/>
    <dgm:cxn modelId="{ED59D64C-81E0-4C85-BB9E-A90D6B89F14A}" type="presOf" srcId="{5373212E-66B7-4702-AF69-2CF9C709F552}" destId="{19D1D0A5-CA83-43AD-9C01-34B39952124D}" srcOrd="0" destOrd="0" presId="urn:microsoft.com/office/officeart/2005/8/layout/hierarchy6"/>
    <dgm:cxn modelId="{006A606D-9CBB-4255-82E2-57E1E10EDDDF}" type="presOf" srcId="{5CCCC0EA-B469-46F9-B536-769622D0BFB6}" destId="{FBDBB656-5F8C-4EC7-BC5C-BBB39DBBFB0A}" srcOrd="0" destOrd="0" presId="urn:microsoft.com/office/officeart/2005/8/layout/hierarchy6"/>
    <dgm:cxn modelId="{3102837E-E639-4AB6-A7B1-C5C2F4A6BDDB}" type="presOf" srcId="{74CB6E07-B082-452A-8C31-5BDDCE0865B8}" destId="{14564EB2-1B1A-401B-9591-67D3839BDBF3}" srcOrd="0" destOrd="0" presId="urn:microsoft.com/office/officeart/2005/8/layout/hierarchy6"/>
    <dgm:cxn modelId="{6AE9CFBB-F569-4871-A482-81425EC6713E}" type="presOf" srcId="{4534F4F1-4DE9-4DBE-ABC1-02F2BB0E6D5C}" destId="{1670EEAE-D5D6-4EA0-B0F1-EC6515E365A8}" srcOrd="0" destOrd="0" presId="urn:microsoft.com/office/officeart/2005/8/layout/hierarchy6"/>
    <dgm:cxn modelId="{E5FD5055-3401-471F-8AFB-9D3A16B8164F}" type="presOf" srcId="{A193C256-B270-4469-8C2E-3B400C41E6EE}" destId="{239FB512-7AA2-460E-9E46-E8DF8144D667}" srcOrd="0" destOrd="0" presId="urn:microsoft.com/office/officeart/2005/8/layout/hierarchy6"/>
    <dgm:cxn modelId="{B65375E4-4080-4407-B9CE-B8185B0382E1}" srcId="{C90720CC-20CD-4B83-86D3-4601FA3B807C}" destId="{A193C256-B270-4469-8C2E-3B400C41E6EE}" srcOrd="0" destOrd="0" parTransId="{3DF8B447-84F1-421E-A8D8-9A60D05B5D2D}" sibTransId="{9A3EBA18-7821-4E63-BC0D-8CB554D87265}"/>
    <dgm:cxn modelId="{18AC980E-F1D9-4769-AE1D-1142CC403AEA}" type="presOf" srcId="{F9689F0A-EDC9-4A8F-9A4C-9924C7A15659}" destId="{7D958B54-DE05-493E-8208-DB5FED80A749}"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0B62788A-B5D7-45BE-AA6C-89FAE867C8F8}" srcId="{CD903734-F6F4-4D22-A4D1-EA80E26E19B3}" destId="{5373212E-66B7-4702-AF69-2CF9C709F552}" srcOrd="2" destOrd="0" parTransId="{09CEA48E-C832-4752-AE2C-F41F96E172D5}" sibTransId="{F85ECB8A-D3C5-4254-9DDB-65549902BDAB}"/>
    <dgm:cxn modelId="{C9C58970-7BA4-4128-84F0-6C9CFC30FE2E}" srcId="{CD903734-F6F4-4D22-A4D1-EA80E26E19B3}" destId="{C90720CC-20CD-4B83-86D3-4601FA3B807C}" srcOrd="1" destOrd="0" parTransId="{EB3555CB-0A04-40BC-B490-2AAE4A365E24}" sibTransId="{D7798C47-7317-462B-B2A6-DB4E4BCD4835}"/>
    <dgm:cxn modelId="{45C48A3D-99B5-4E6E-808A-50AE474D3CCC}" type="presOf" srcId="{3E048CD3-0AA3-4F52-BC08-05754469E6E3}" destId="{3DD2FB07-E97D-431C-9EC8-39EF53CB5F80}" srcOrd="0" destOrd="0" presId="urn:microsoft.com/office/officeart/2005/8/layout/hierarchy6"/>
    <dgm:cxn modelId="{8BF8D1D4-28B7-4E1E-B4EF-955CBD5EC19D}" type="presOf" srcId="{CA65A1DB-517F-4CED-8066-4DC5A3C40A4C}" destId="{C03E8FE5-E204-448E-BD23-E35B569C1633}" srcOrd="0" destOrd="0" presId="urn:microsoft.com/office/officeart/2005/8/layout/hierarchy6"/>
    <dgm:cxn modelId="{47628AFA-8576-40F9-ABF2-FE4AD339D1FA}" srcId="{F9689F0A-EDC9-4A8F-9A4C-9924C7A15659}" destId="{5CCCC0EA-B469-46F9-B536-769622D0BFB6}" srcOrd="2" destOrd="0" parTransId="{74CB6E07-B082-452A-8C31-5BDDCE0865B8}" sibTransId="{73E8A66E-7724-468E-87D0-F0840397B6B1}"/>
    <dgm:cxn modelId="{E4D53583-1720-4200-BAF3-4639DEAC7A25}" type="presParOf" srcId="{1670EEAE-D5D6-4EA0-B0F1-EC6515E365A8}" destId="{635EA67D-283F-42A6-8721-DFB22FBDC6BB}" srcOrd="0" destOrd="0" presId="urn:microsoft.com/office/officeart/2005/8/layout/hierarchy6"/>
    <dgm:cxn modelId="{C4EF633B-44E7-40C7-A7E3-970BF8889123}" type="presParOf" srcId="{635EA67D-283F-42A6-8721-DFB22FBDC6BB}" destId="{5571BC61-109D-4AFC-AA06-20218AEDADF9}" srcOrd="0" destOrd="0" presId="urn:microsoft.com/office/officeart/2005/8/layout/hierarchy6"/>
    <dgm:cxn modelId="{C59307A3-CE49-4A45-A40D-2FD1C97D2F34}" type="presParOf" srcId="{5571BC61-109D-4AFC-AA06-20218AEDADF9}" destId="{8EC2FDE0-C108-4368-A468-16FD60DBFD02}" srcOrd="0" destOrd="0" presId="urn:microsoft.com/office/officeart/2005/8/layout/hierarchy6"/>
    <dgm:cxn modelId="{6A3D6F1B-0641-4711-AE9D-2540A86522DD}" type="presParOf" srcId="{8EC2FDE0-C108-4368-A468-16FD60DBFD02}" destId="{C03E8FE5-E204-448E-BD23-E35B569C1633}" srcOrd="0" destOrd="0" presId="urn:microsoft.com/office/officeart/2005/8/layout/hierarchy6"/>
    <dgm:cxn modelId="{A51F884A-7829-438C-B853-E1A41C219581}" type="presParOf" srcId="{8EC2FDE0-C108-4368-A468-16FD60DBFD02}" destId="{E8F0A257-F11D-4A44-BB21-66591D55B38C}" srcOrd="1" destOrd="0" presId="urn:microsoft.com/office/officeart/2005/8/layout/hierarchy6"/>
    <dgm:cxn modelId="{80669B6F-4594-4720-9F6A-1A0E606D1521}" type="presParOf" srcId="{E8F0A257-F11D-4A44-BB21-66591D55B38C}" destId="{051829F0-EDBD-439D-BCEE-B94D417AD345}" srcOrd="0" destOrd="0" presId="urn:microsoft.com/office/officeart/2005/8/layout/hierarchy6"/>
    <dgm:cxn modelId="{82353A9C-81D3-403F-9AAE-4E6944EF84D1}" type="presParOf" srcId="{E8F0A257-F11D-4A44-BB21-66591D55B38C}" destId="{58955F49-4DE4-448A-A2ED-141A8BF6A924}" srcOrd="1" destOrd="0" presId="urn:microsoft.com/office/officeart/2005/8/layout/hierarchy6"/>
    <dgm:cxn modelId="{17222476-51A3-4D69-882C-B400627D318D}" type="presParOf" srcId="{58955F49-4DE4-448A-A2ED-141A8BF6A924}" destId="{77B61B76-4DBE-45DF-A822-D9D6E0538531}" srcOrd="0" destOrd="0" presId="urn:microsoft.com/office/officeart/2005/8/layout/hierarchy6"/>
    <dgm:cxn modelId="{F0A5CC79-FB51-416E-96A1-61CD5A3C0F4E}" type="presParOf" srcId="{58955F49-4DE4-448A-A2ED-141A8BF6A924}" destId="{91F29611-810B-4C28-B86D-A5985A7C1259}" srcOrd="1" destOrd="0" presId="urn:microsoft.com/office/officeart/2005/8/layout/hierarchy6"/>
    <dgm:cxn modelId="{862FCD0B-0FB5-4482-AADF-5C5662D4C399}" type="presParOf" srcId="{91F29611-810B-4C28-B86D-A5985A7C1259}" destId="{4606AAD5-3BFA-4A1E-8925-91944BDACFE7}" srcOrd="0" destOrd="0" presId="urn:microsoft.com/office/officeart/2005/8/layout/hierarchy6"/>
    <dgm:cxn modelId="{5118E007-8E92-4303-BB04-2E10C65EA9C7}" type="presParOf" srcId="{91F29611-810B-4C28-B86D-A5985A7C1259}" destId="{D3BD042C-6E37-4428-8B87-0287C4784C17}" srcOrd="1" destOrd="0" presId="urn:microsoft.com/office/officeart/2005/8/layout/hierarchy6"/>
    <dgm:cxn modelId="{A3DE13DA-E4E2-407C-B240-9DEE9533305D}" type="presParOf" srcId="{D3BD042C-6E37-4428-8B87-0287C4784C17}" destId="{7D958B54-DE05-493E-8208-DB5FED80A749}" srcOrd="0" destOrd="0" presId="urn:microsoft.com/office/officeart/2005/8/layout/hierarchy6"/>
    <dgm:cxn modelId="{128DD3CC-BEE4-4C90-BDE5-305B376AC83F}" type="presParOf" srcId="{D3BD042C-6E37-4428-8B87-0287C4784C17}" destId="{ED0BB955-CE45-4D7F-BC13-F42A930040E3}" srcOrd="1" destOrd="0" presId="urn:microsoft.com/office/officeart/2005/8/layout/hierarchy6"/>
    <dgm:cxn modelId="{ECF5AF54-568B-4D43-9705-49AA911DFC08}" type="presParOf" srcId="{ED0BB955-CE45-4D7F-BC13-F42A930040E3}" destId="{A194BCF2-2F62-4B17-AE8C-3E9EAA84DA60}" srcOrd="0" destOrd="0" presId="urn:microsoft.com/office/officeart/2005/8/layout/hierarchy6"/>
    <dgm:cxn modelId="{A8DBEBB9-342C-475F-B469-0EA9A251BAF1}" type="presParOf" srcId="{ED0BB955-CE45-4D7F-BC13-F42A930040E3}" destId="{812E77AB-B933-4F72-9502-6976F3661C69}" srcOrd="1" destOrd="0" presId="urn:microsoft.com/office/officeart/2005/8/layout/hierarchy6"/>
    <dgm:cxn modelId="{321613EC-1FEB-4942-BA8F-DF3B9613B5F7}" type="presParOf" srcId="{812E77AB-B933-4F72-9502-6976F3661C69}" destId="{B16DBD37-E4F5-4AFB-9A64-F28B12E91A06}" srcOrd="0" destOrd="0" presId="urn:microsoft.com/office/officeart/2005/8/layout/hierarchy6"/>
    <dgm:cxn modelId="{997127DE-E080-4960-BD21-4273AD21B51B}" type="presParOf" srcId="{812E77AB-B933-4F72-9502-6976F3661C69}" destId="{681C5FD9-11E1-4656-9A1C-6D2A7E8A5498}" srcOrd="1" destOrd="0" presId="urn:microsoft.com/office/officeart/2005/8/layout/hierarchy6"/>
    <dgm:cxn modelId="{DF714BAD-E359-45DB-B709-5E74AEBF58E6}" type="presParOf" srcId="{ED0BB955-CE45-4D7F-BC13-F42A930040E3}" destId="{F08B1C0A-D97D-4B82-B632-F39272F9EA81}" srcOrd="2" destOrd="0" presId="urn:microsoft.com/office/officeart/2005/8/layout/hierarchy6"/>
    <dgm:cxn modelId="{C5B62DA3-9944-4A97-86A1-7C744C6A97BD}" type="presParOf" srcId="{ED0BB955-CE45-4D7F-BC13-F42A930040E3}" destId="{287782DF-BA78-4E31-A0BA-608094397184}" srcOrd="3" destOrd="0" presId="urn:microsoft.com/office/officeart/2005/8/layout/hierarchy6"/>
    <dgm:cxn modelId="{1DF5A629-CCC5-496B-A590-73466710F7A1}" type="presParOf" srcId="{287782DF-BA78-4E31-A0BA-608094397184}" destId="{48D6B71C-F924-430F-90C2-891326342F05}" srcOrd="0" destOrd="0" presId="urn:microsoft.com/office/officeart/2005/8/layout/hierarchy6"/>
    <dgm:cxn modelId="{D4BA4C4C-5C2D-4235-A26F-3E97923EB273}" type="presParOf" srcId="{287782DF-BA78-4E31-A0BA-608094397184}" destId="{DC45C98A-8A80-44E6-8C88-5B419C07300D}" srcOrd="1" destOrd="0" presId="urn:microsoft.com/office/officeart/2005/8/layout/hierarchy6"/>
    <dgm:cxn modelId="{62633254-A314-455B-A423-8BDAF7F9F701}" type="presParOf" srcId="{ED0BB955-CE45-4D7F-BC13-F42A930040E3}" destId="{14564EB2-1B1A-401B-9591-67D3839BDBF3}" srcOrd="4" destOrd="0" presId="urn:microsoft.com/office/officeart/2005/8/layout/hierarchy6"/>
    <dgm:cxn modelId="{35AA3272-6B83-4545-889D-A10CFAE5020A}" type="presParOf" srcId="{ED0BB955-CE45-4D7F-BC13-F42A930040E3}" destId="{13F1C1EC-BCD8-425C-BCA2-A7BFF01A21B3}" srcOrd="5" destOrd="0" presId="urn:microsoft.com/office/officeart/2005/8/layout/hierarchy6"/>
    <dgm:cxn modelId="{D5D57052-D0D4-40A5-BAE6-ECE59A10A512}" type="presParOf" srcId="{13F1C1EC-BCD8-425C-BCA2-A7BFF01A21B3}" destId="{FBDBB656-5F8C-4EC7-BC5C-BBB39DBBFB0A}" srcOrd="0" destOrd="0" presId="urn:microsoft.com/office/officeart/2005/8/layout/hierarchy6"/>
    <dgm:cxn modelId="{18AF0FF2-555E-4F42-AF55-3D8B63D1408C}" type="presParOf" srcId="{13F1C1EC-BCD8-425C-BCA2-A7BFF01A21B3}" destId="{4001E863-B96F-4E16-939F-105BFFBBCBBE}" srcOrd="1" destOrd="0" presId="urn:microsoft.com/office/officeart/2005/8/layout/hierarchy6"/>
    <dgm:cxn modelId="{B47E74EE-777F-4B72-BC42-68D77835A3AF}" type="presParOf" srcId="{91F29611-810B-4C28-B86D-A5985A7C1259}" destId="{B3C4FACE-0690-4439-AB7F-85DABD2ADA05}" srcOrd="2" destOrd="0" presId="urn:microsoft.com/office/officeart/2005/8/layout/hierarchy6"/>
    <dgm:cxn modelId="{66AA9F12-36EA-44AB-837D-970DE2C0E1FE}" type="presParOf" srcId="{91F29611-810B-4C28-B86D-A5985A7C1259}" destId="{912DFAF0-624C-4067-A666-F327D6754FD3}" srcOrd="3" destOrd="0" presId="urn:microsoft.com/office/officeart/2005/8/layout/hierarchy6"/>
    <dgm:cxn modelId="{63BA854B-4F73-43F1-9D8A-1EDB823F9B56}" type="presParOf" srcId="{912DFAF0-624C-4067-A666-F327D6754FD3}" destId="{3E631E15-883C-4277-957C-187B157B7920}" srcOrd="0" destOrd="0" presId="urn:microsoft.com/office/officeart/2005/8/layout/hierarchy6"/>
    <dgm:cxn modelId="{3E07A58D-162D-45A7-A402-319F47A8A60D}" type="presParOf" srcId="{912DFAF0-624C-4067-A666-F327D6754FD3}" destId="{FB665C32-C6DF-4FBD-9CDB-6A98294B1B3E}" srcOrd="1" destOrd="0" presId="urn:microsoft.com/office/officeart/2005/8/layout/hierarchy6"/>
    <dgm:cxn modelId="{217EA823-6008-4367-90EA-9183E356DAE8}" type="presParOf" srcId="{FB665C32-C6DF-4FBD-9CDB-6A98294B1B3E}" destId="{DFE28849-0162-43ED-A596-3FC99F9A88F3}" srcOrd="0" destOrd="0" presId="urn:microsoft.com/office/officeart/2005/8/layout/hierarchy6"/>
    <dgm:cxn modelId="{86FF3A72-DC2F-43C0-9471-C13CFFF8288C}" type="presParOf" srcId="{FB665C32-C6DF-4FBD-9CDB-6A98294B1B3E}" destId="{98EE0011-5C2B-4F84-AEBA-3C776DD940E9}" srcOrd="1" destOrd="0" presId="urn:microsoft.com/office/officeart/2005/8/layout/hierarchy6"/>
    <dgm:cxn modelId="{6BE74F4C-02BB-4E1D-82C5-04954E07FFF5}" type="presParOf" srcId="{98EE0011-5C2B-4F84-AEBA-3C776DD940E9}" destId="{239FB512-7AA2-460E-9E46-E8DF8144D667}" srcOrd="0" destOrd="0" presId="urn:microsoft.com/office/officeart/2005/8/layout/hierarchy6"/>
    <dgm:cxn modelId="{280B7DED-744D-41E6-B296-D8D3365AEF79}" type="presParOf" srcId="{98EE0011-5C2B-4F84-AEBA-3C776DD940E9}" destId="{62CE3EA7-0927-4BB3-A2B3-ED7190F0B912}" srcOrd="1" destOrd="0" presId="urn:microsoft.com/office/officeart/2005/8/layout/hierarchy6"/>
    <dgm:cxn modelId="{532161F4-25A1-47F2-81DB-428DCD792019}" type="presParOf" srcId="{FB665C32-C6DF-4FBD-9CDB-6A98294B1B3E}" destId="{45677014-21BE-4C87-BAA3-9ED178F2CEFA}" srcOrd="2" destOrd="0" presId="urn:microsoft.com/office/officeart/2005/8/layout/hierarchy6"/>
    <dgm:cxn modelId="{408494A3-53D8-4656-AC0A-299F7B147CA8}" type="presParOf" srcId="{FB665C32-C6DF-4FBD-9CDB-6A98294B1B3E}" destId="{DA230D70-0E60-4C15-9A6E-7570AB365FC6}" srcOrd="3" destOrd="0" presId="urn:microsoft.com/office/officeart/2005/8/layout/hierarchy6"/>
    <dgm:cxn modelId="{2F0E2A42-4FA5-4B87-822F-9BCE67ED1C08}" type="presParOf" srcId="{DA230D70-0E60-4C15-9A6E-7570AB365FC6}" destId="{94DF58A0-722A-40F0-A612-514EE3419F2E}" srcOrd="0" destOrd="0" presId="urn:microsoft.com/office/officeart/2005/8/layout/hierarchy6"/>
    <dgm:cxn modelId="{242FA0D1-61D5-4226-9B06-8F3DDAB1D358}" type="presParOf" srcId="{DA230D70-0E60-4C15-9A6E-7570AB365FC6}" destId="{556EACCA-8AA5-4824-80CC-4874D88C7C85}" srcOrd="1" destOrd="0" presId="urn:microsoft.com/office/officeart/2005/8/layout/hierarchy6"/>
    <dgm:cxn modelId="{AAE75A99-512B-4CEE-B989-6242B7763656}" type="presParOf" srcId="{FB665C32-C6DF-4FBD-9CDB-6A98294B1B3E}" destId="{3DD2FB07-E97D-431C-9EC8-39EF53CB5F80}" srcOrd="4" destOrd="0" presId="urn:microsoft.com/office/officeart/2005/8/layout/hierarchy6"/>
    <dgm:cxn modelId="{D6C9BC0D-E888-4F95-BE9F-7FE1A04609CE}" type="presParOf" srcId="{FB665C32-C6DF-4FBD-9CDB-6A98294B1B3E}" destId="{A281BBED-65C7-4860-864B-BDC5DEC6C05E}" srcOrd="5" destOrd="0" presId="urn:microsoft.com/office/officeart/2005/8/layout/hierarchy6"/>
    <dgm:cxn modelId="{475A743C-51C1-4DDB-A688-E8F4F252195E}" type="presParOf" srcId="{A281BBED-65C7-4860-864B-BDC5DEC6C05E}" destId="{AAEAC343-3A0B-4850-82CF-D284E90A2B0B}" srcOrd="0" destOrd="0" presId="urn:microsoft.com/office/officeart/2005/8/layout/hierarchy6"/>
    <dgm:cxn modelId="{45D41E32-D591-4D8D-B12A-208D692105C7}" type="presParOf" srcId="{A281BBED-65C7-4860-864B-BDC5DEC6C05E}" destId="{42EC3476-710A-4FD4-9F39-A4CBA01C100E}" srcOrd="1" destOrd="0" presId="urn:microsoft.com/office/officeart/2005/8/layout/hierarchy6"/>
    <dgm:cxn modelId="{2373EFA4-3558-4658-8DBE-696539EF496D}" type="presParOf" srcId="{FB665C32-C6DF-4FBD-9CDB-6A98294B1B3E}" destId="{FB1439EB-44A2-40E6-A7C9-C991BE09F052}" srcOrd="6" destOrd="0" presId="urn:microsoft.com/office/officeart/2005/8/layout/hierarchy6"/>
    <dgm:cxn modelId="{E6C3F01F-D7D9-41D0-9A1B-A158B7973F86}" type="presParOf" srcId="{FB665C32-C6DF-4FBD-9CDB-6A98294B1B3E}" destId="{E432671E-17F8-433B-AD7B-69603802FA24}" srcOrd="7" destOrd="0" presId="urn:microsoft.com/office/officeart/2005/8/layout/hierarchy6"/>
    <dgm:cxn modelId="{67E82A23-FD99-4034-B5FF-642AA7A974F0}" type="presParOf" srcId="{E432671E-17F8-433B-AD7B-69603802FA24}" destId="{71603631-49FC-4358-81CE-6BCA28097E87}" srcOrd="0" destOrd="0" presId="urn:microsoft.com/office/officeart/2005/8/layout/hierarchy6"/>
    <dgm:cxn modelId="{0ECE1EE5-9816-482B-A047-A3DBD6AB88A4}" type="presParOf" srcId="{E432671E-17F8-433B-AD7B-69603802FA24}" destId="{BC89081F-7A28-46D4-A6E0-E26489488697}" srcOrd="1" destOrd="0" presId="urn:microsoft.com/office/officeart/2005/8/layout/hierarchy6"/>
    <dgm:cxn modelId="{8C75BBF2-A579-4249-9957-B4DCD243AB4F}" type="presParOf" srcId="{91F29611-810B-4C28-B86D-A5985A7C1259}" destId="{9F6E5565-6B6C-4E6C-92F4-D4B34C729741}" srcOrd="4" destOrd="0" presId="urn:microsoft.com/office/officeart/2005/8/layout/hierarchy6"/>
    <dgm:cxn modelId="{FDE8049A-BAC0-4D87-BEA1-5763C1CE8719}" type="presParOf" srcId="{91F29611-810B-4C28-B86D-A5985A7C1259}" destId="{DE259107-C567-4FB9-A3B4-26067D2EB87A}" srcOrd="5" destOrd="0" presId="urn:microsoft.com/office/officeart/2005/8/layout/hierarchy6"/>
    <dgm:cxn modelId="{58857A4D-84FB-49D1-9A83-2470210923F5}" type="presParOf" srcId="{DE259107-C567-4FB9-A3B4-26067D2EB87A}" destId="{19D1D0A5-CA83-43AD-9C01-34B39952124D}" srcOrd="0" destOrd="0" presId="urn:microsoft.com/office/officeart/2005/8/layout/hierarchy6"/>
    <dgm:cxn modelId="{C6C3734B-4A55-4466-9743-68A5841C52CE}" type="presParOf" srcId="{DE259107-C567-4FB9-A3B4-26067D2EB87A}" destId="{FC7398BE-B52E-4F73-B6FC-00E0C7D0D187}" srcOrd="1" destOrd="0" presId="urn:microsoft.com/office/officeart/2005/8/layout/hierarchy6"/>
    <dgm:cxn modelId="{AD203227-E495-4E89-88A5-BD86AE418598}"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12"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000" dirty="0" smtClean="0"/>
            <a:t>Substitution Cipher</a:t>
          </a:r>
          <a:endParaRPr lang="en-US" sz="20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1800" dirty="0" smtClean="0"/>
            <a:t>Monoalphabetic</a:t>
          </a:r>
          <a:endParaRPr lang="en-US" sz="18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custT="1"/>
      <dgm:spPr/>
      <dgm:t>
        <a:bodyPr/>
        <a:lstStyle/>
        <a:p>
          <a:r>
            <a:rPr lang="en-US" sz="1600" dirty="0" smtClean="0"/>
            <a:t>Caesar</a:t>
          </a:r>
          <a:endParaRPr lang="en-US" sz="1600"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C90720CC-20CD-4B83-86D3-4601FA3B807C}">
      <dgm:prSet custT="1"/>
      <dgm:spPr/>
      <dgm:t>
        <a:bodyPr/>
        <a:lstStyle/>
        <a:p>
          <a:r>
            <a:rPr lang="en-US" sz="1800" dirty="0" smtClean="0"/>
            <a:t>Polyalphabetic</a:t>
          </a:r>
          <a:endParaRPr lang="en-US" sz="1800" dirty="0"/>
        </a:p>
      </dgm:t>
    </dgm:pt>
    <dgm:pt modelId="{EB3555CB-0A04-40BC-B490-2AAE4A365E24}" type="parTrans" cxnId="{C9C58970-7BA4-4128-84F0-6C9CFC30FE2E}">
      <dgm:prSet/>
      <dgm:spPr/>
      <dgm:t>
        <a:bodyPr/>
        <a:lstStyle/>
        <a:p>
          <a:endParaRPr lang="en-US"/>
        </a:p>
      </dgm:t>
    </dgm:pt>
    <dgm:pt modelId="{D7798C47-7317-462B-B2A6-DB4E4BCD4835}" type="sibTrans" cxnId="{C9C58970-7BA4-4128-84F0-6C9CFC30FE2E}">
      <dgm:prSet/>
      <dgm:spPr/>
      <dgm:t>
        <a:bodyPr/>
        <a:lstStyle/>
        <a:p>
          <a:endParaRPr lang="en-US"/>
        </a:p>
      </dgm:t>
    </dgm:pt>
    <dgm:pt modelId="{5CCCC0EA-B469-46F9-B536-769622D0BFB6}">
      <dgm:prSet custT="1"/>
      <dgm:spPr/>
      <dgm:t>
        <a:bodyPr/>
        <a:lstStyle/>
        <a:p>
          <a:r>
            <a:rPr lang="en-US" sz="1600" dirty="0" err="1" smtClean="0"/>
            <a:t>Atbash</a:t>
          </a:r>
          <a:endParaRPr lang="en-US" sz="1600" dirty="0"/>
        </a:p>
      </dgm:t>
    </dgm:pt>
    <dgm:pt modelId="{73E8A66E-7724-468E-87D0-F0840397B6B1}" type="sibTrans" cxnId="{47628AFA-8576-40F9-ABF2-FE4AD339D1FA}">
      <dgm:prSet/>
      <dgm:spPr/>
      <dgm:t>
        <a:bodyPr/>
        <a:lstStyle/>
        <a:p>
          <a:endParaRPr lang="en-US"/>
        </a:p>
      </dgm:t>
    </dgm:pt>
    <dgm:pt modelId="{74CB6E07-B082-452A-8C31-5BDDCE0865B8}" type="parTrans" cxnId="{47628AFA-8576-40F9-ABF2-FE4AD339D1FA}">
      <dgm:prSet/>
      <dgm:spPr/>
      <dgm:t>
        <a:bodyPr/>
        <a:lstStyle/>
        <a:p>
          <a:endParaRPr lang="en-US"/>
        </a:p>
      </dgm:t>
    </dgm:pt>
    <dgm:pt modelId="{FC0E4C8F-CAA8-4627-BF43-F471A2517288}">
      <dgm:prSet custT="1"/>
      <dgm:spPr/>
      <dgm:t>
        <a:bodyPr/>
        <a:lstStyle/>
        <a:p>
          <a:r>
            <a:rPr lang="en-US" sz="1600" dirty="0" smtClean="0"/>
            <a:t>ROT13</a:t>
          </a:r>
          <a:endParaRPr lang="en-US" sz="1600" dirty="0"/>
        </a:p>
      </dgm:t>
    </dgm:pt>
    <dgm:pt modelId="{9172F405-0F42-48B5-9387-7AC6A174564F}" type="sibTrans" cxnId="{DEA8287F-124C-4E52-9C0F-FE6B6575311C}">
      <dgm:prSet/>
      <dgm:spPr/>
      <dgm:t>
        <a:bodyPr/>
        <a:lstStyle/>
        <a:p>
          <a:endParaRPr lang="en-US"/>
        </a:p>
      </dgm:t>
    </dgm:pt>
    <dgm:pt modelId="{8CD3C9E6-8DDD-4245-AB4B-68AB3EF41A5D}" type="parTrans" cxnId="{DEA8287F-124C-4E52-9C0F-FE6B6575311C}">
      <dgm:prSet/>
      <dgm:spPr/>
      <dgm:t>
        <a:bodyPr/>
        <a:lstStyle/>
        <a:p>
          <a:endParaRPr lang="en-US"/>
        </a:p>
      </dgm:t>
    </dgm:pt>
    <dgm:pt modelId="{A193C256-B270-4469-8C2E-3B400C41E6EE}">
      <dgm:prSet custT="1"/>
      <dgm:spPr/>
      <dgm:t>
        <a:bodyPr/>
        <a:lstStyle/>
        <a:p>
          <a:r>
            <a:rPr lang="en-US" sz="1600" dirty="0" smtClean="0"/>
            <a:t>S.H. Vigenere</a:t>
          </a:r>
        </a:p>
      </dgm:t>
    </dgm:pt>
    <dgm:pt modelId="{3DF8B447-84F1-421E-A8D8-9A60D05B5D2D}" type="parTrans" cxnId="{B65375E4-4080-4407-B9CE-B8185B0382E1}">
      <dgm:prSet/>
      <dgm:spPr/>
      <dgm:t>
        <a:bodyPr/>
        <a:lstStyle/>
        <a:p>
          <a:endParaRPr lang="en-US"/>
        </a:p>
      </dgm:t>
    </dgm:pt>
    <dgm:pt modelId="{9A3EBA18-7821-4E63-BC0D-8CB554D87265}" type="sibTrans" cxnId="{B65375E4-4080-4407-B9CE-B8185B0382E1}">
      <dgm:prSet/>
      <dgm:spPr/>
      <dgm:t>
        <a:bodyPr/>
        <a:lstStyle/>
        <a:p>
          <a:endParaRPr lang="en-US"/>
        </a:p>
      </dgm:t>
    </dgm:pt>
    <dgm:pt modelId="{3FE65E4C-06F5-456E-9E3C-A568257B0341}">
      <dgm:prSet custT="1"/>
      <dgm:spPr/>
      <dgm:t>
        <a:bodyPr/>
        <a:lstStyle/>
        <a:p>
          <a:r>
            <a:rPr lang="en-US" sz="1600" dirty="0" smtClean="0"/>
            <a:t>Full Vigenere</a:t>
          </a:r>
        </a:p>
      </dgm:t>
    </dgm:pt>
    <dgm:pt modelId="{804BA563-2603-4785-9D13-3C7F4CE74C98}" type="parTrans" cxnId="{60E56E81-C2DB-475D-8573-465499BFC883}">
      <dgm:prSet/>
      <dgm:spPr/>
      <dgm:t>
        <a:bodyPr/>
        <a:lstStyle/>
        <a:p>
          <a:endParaRPr lang="en-US"/>
        </a:p>
      </dgm:t>
    </dgm:pt>
    <dgm:pt modelId="{4C8F491C-8E3A-4E11-9449-43D80BD0388D}" type="sibTrans" cxnId="{60E56E81-C2DB-475D-8573-465499BFC883}">
      <dgm:prSet/>
      <dgm:spPr/>
      <dgm:t>
        <a:bodyPr/>
        <a:lstStyle/>
        <a:p>
          <a:endParaRPr lang="en-US"/>
        </a:p>
      </dgm:t>
    </dgm:pt>
    <dgm:pt modelId="{837FC88D-CEC6-428B-9E44-F0357BB6B6EF}">
      <dgm:prSet custT="1"/>
      <dgm:spPr/>
      <dgm:t>
        <a:bodyPr/>
        <a:lstStyle/>
        <a:p>
          <a:r>
            <a:rPr lang="en-US" sz="1600" dirty="0" smtClean="0"/>
            <a:t>Auto-key Vigenere</a:t>
          </a:r>
          <a:endParaRPr lang="en-US" sz="1600" dirty="0"/>
        </a:p>
      </dgm:t>
    </dgm:pt>
    <dgm:pt modelId="{3E048CD3-0AA3-4F52-BC08-05754469E6E3}" type="parTrans" cxnId="{68BFE888-D77E-4597-836D-7B814663D0E3}">
      <dgm:prSet/>
      <dgm:spPr/>
      <dgm:t>
        <a:bodyPr/>
        <a:lstStyle/>
        <a:p>
          <a:endParaRPr lang="en-US"/>
        </a:p>
      </dgm:t>
    </dgm:pt>
    <dgm:pt modelId="{CE44211C-56BD-4E79-8220-543B5FFD4317}" type="sibTrans" cxnId="{68BFE888-D77E-4597-836D-7B814663D0E3}">
      <dgm:prSet/>
      <dgm:spPr/>
      <dgm:t>
        <a:bodyPr/>
        <a:lstStyle/>
        <a:p>
          <a:endParaRPr lang="en-US"/>
        </a:p>
      </dgm:t>
    </dgm:pt>
    <dgm:pt modelId="{FEBC6707-0600-4551-BD32-92F6E81D8C81}">
      <dgm:prSet custT="1"/>
      <dgm:spPr/>
      <dgm:t>
        <a:bodyPr/>
        <a:lstStyle/>
        <a:p>
          <a:r>
            <a:rPr lang="en-US" sz="1600" dirty="0" smtClean="0"/>
            <a:t>Running Key </a:t>
          </a:r>
          <a:r>
            <a:rPr lang="en-US" sz="1600" dirty="0" err="1" smtClean="0"/>
            <a:t>Vigenere</a:t>
          </a:r>
          <a:endParaRPr lang="en-US" sz="1600" dirty="0"/>
        </a:p>
      </dgm:t>
    </dgm:pt>
    <dgm:pt modelId="{276E5B0F-8299-469A-995F-8A4B68C4E343}" type="parTrans" cxnId="{18D5B73A-546E-46CF-ADFF-41BEEEEB58B3}">
      <dgm:prSet/>
      <dgm:spPr/>
      <dgm:t>
        <a:bodyPr/>
        <a:lstStyle/>
        <a:p>
          <a:endParaRPr lang="en-US"/>
        </a:p>
      </dgm:t>
    </dgm:pt>
    <dgm:pt modelId="{727A38BA-411F-45C0-9BA5-40CBF4D22960}" type="sibTrans" cxnId="{18D5B73A-546E-46CF-ADFF-41BEEEEB58B3}">
      <dgm:prSet/>
      <dgm:spPr/>
      <dgm:t>
        <a:bodyPr/>
        <a:lstStyle/>
        <a:p>
          <a:endParaRPr lang="en-US"/>
        </a:p>
      </dgm:t>
    </dgm:pt>
    <dgm:pt modelId="{5373212E-66B7-4702-AF69-2CF9C709F552}">
      <dgm:prSet custT="1"/>
      <dgm:spPr/>
      <dgm:t>
        <a:bodyPr/>
        <a:lstStyle/>
        <a:p>
          <a:r>
            <a:rPr lang="en-US" sz="1800" dirty="0" smtClean="0"/>
            <a:t>Polygram</a:t>
          </a:r>
          <a:endParaRPr lang="en-US" sz="1800" dirty="0"/>
        </a:p>
      </dgm:t>
    </dgm:pt>
    <dgm:pt modelId="{09CEA48E-C832-4752-AE2C-F41F96E172D5}" type="parTrans" cxnId="{0B62788A-B5D7-45BE-AA6C-89FAE867C8F8}">
      <dgm:prSet/>
      <dgm:spPr/>
      <dgm:t>
        <a:bodyPr/>
        <a:lstStyle/>
        <a:p>
          <a:endParaRPr lang="en-US"/>
        </a:p>
      </dgm:t>
    </dgm:pt>
    <dgm:pt modelId="{F85ECB8A-D3C5-4254-9DDB-65549902BDAB}" type="sibTrans" cxnId="{0B62788A-B5D7-45BE-AA6C-89FAE867C8F8}">
      <dgm:prSet/>
      <dgm:spPr/>
      <dgm:t>
        <a:bodyPr/>
        <a:lstStyle/>
        <a:p>
          <a:endParaRPr lang="en-US"/>
        </a:p>
      </dgm:t>
    </dgm:pt>
    <dgm:pt modelId="{28399B70-4429-4685-90AE-1F66C78D49F6}">
      <dgm:prSet custT="1"/>
      <dgm:spPr/>
      <dgm:t>
        <a:bodyPr/>
        <a:lstStyle/>
        <a:p>
          <a:r>
            <a:rPr lang="en-US" sz="1600" dirty="0" err="1" smtClean="0"/>
            <a:t>Playfair</a:t>
          </a:r>
          <a:endParaRPr lang="en-US" sz="1600" dirty="0"/>
        </a:p>
      </dgm:t>
    </dgm:pt>
    <dgm:pt modelId="{50972BA6-DBA4-440D-BC5A-0E0251DA786B}" type="parTrans" cxnId="{8441F66E-DE0B-4009-A27B-24A77F4E5F4E}">
      <dgm:prSet/>
      <dgm:spPr/>
      <dgm:t>
        <a:bodyPr/>
        <a:lstStyle/>
        <a:p>
          <a:endParaRPr lang="en-US"/>
        </a:p>
      </dgm:t>
    </dgm:pt>
    <dgm:pt modelId="{1EB7970E-F8C9-4F87-A9A3-5832828F6532}" type="sibTrans" cxnId="{8441F66E-DE0B-4009-A27B-24A77F4E5F4E}">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300762" custScaleY="212916">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243134" custScaleY="144966"/>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3"/>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3" custScaleX="296475" custScaleY="89150"/>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8"/>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8" custScaleX="162026" custScaleY="160727"/>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8"/>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8" custScaleX="162026" custScaleY="160727"/>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8"/>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8" custScaleX="162026" custScaleY="160727"/>
      <dgm:spPr/>
      <dgm:t>
        <a:bodyPr/>
        <a:lstStyle/>
        <a:p>
          <a:endParaRPr lang="en-US"/>
        </a:p>
      </dgm:t>
    </dgm:pt>
    <dgm:pt modelId="{4001E863-B96F-4E16-939F-105BFFBBCBBE}" type="pres">
      <dgm:prSet presAssocID="{5CCCC0EA-B469-46F9-B536-769622D0BFB6}" presName="hierChild3" presStyleCnt="0"/>
      <dgm:spPr/>
    </dgm:pt>
    <dgm:pt modelId="{B3C4FACE-0690-4439-AB7F-85DABD2ADA05}" type="pres">
      <dgm:prSet presAssocID="{EB3555CB-0A04-40BC-B490-2AAE4A365E24}" presName="Name19" presStyleLbl="parChTrans1D3" presStyleIdx="1" presStyleCnt="3"/>
      <dgm:spPr/>
      <dgm:t>
        <a:bodyPr/>
        <a:lstStyle/>
        <a:p>
          <a:endParaRPr lang="en-US"/>
        </a:p>
      </dgm:t>
    </dgm:pt>
    <dgm:pt modelId="{912DFAF0-624C-4067-A666-F327D6754FD3}" type="pres">
      <dgm:prSet presAssocID="{C90720CC-20CD-4B83-86D3-4601FA3B807C}" presName="Name21" presStyleCnt="0"/>
      <dgm:spPr/>
    </dgm:pt>
    <dgm:pt modelId="{3E631E15-883C-4277-957C-187B157B7920}" type="pres">
      <dgm:prSet presAssocID="{C90720CC-20CD-4B83-86D3-4601FA3B807C}" presName="level2Shape" presStyleLbl="node3" presStyleIdx="1" presStyleCnt="3" custScaleX="255502" custScaleY="89150"/>
      <dgm:spPr/>
      <dgm:t>
        <a:bodyPr/>
        <a:lstStyle/>
        <a:p>
          <a:endParaRPr lang="en-US"/>
        </a:p>
      </dgm:t>
    </dgm:pt>
    <dgm:pt modelId="{FB665C32-C6DF-4FBD-9CDB-6A98294B1B3E}" type="pres">
      <dgm:prSet presAssocID="{C90720CC-20CD-4B83-86D3-4601FA3B807C}" presName="hierChild3" presStyleCnt="0"/>
      <dgm:spPr/>
    </dgm:pt>
    <dgm:pt modelId="{DFE28849-0162-43ED-A596-3FC99F9A88F3}" type="pres">
      <dgm:prSet presAssocID="{3DF8B447-84F1-421E-A8D8-9A60D05B5D2D}" presName="Name19" presStyleLbl="parChTrans1D4" presStyleIdx="3" presStyleCnt="8"/>
      <dgm:spPr/>
      <dgm:t>
        <a:bodyPr/>
        <a:lstStyle/>
        <a:p>
          <a:endParaRPr lang="en-US"/>
        </a:p>
      </dgm:t>
    </dgm:pt>
    <dgm:pt modelId="{98EE0011-5C2B-4F84-AEBA-3C776DD940E9}" type="pres">
      <dgm:prSet presAssocID="{A193C256-B270-4469-8C2E-3B400C41E6EE}" presName="Name21" presStyleCnt="0"/>
      <dgm:spPr/>
    </dgm:pt>
    <dgm:pt modelId="{239FB512-7AA2-460E-9E46-E8DF8144D667}" type="pres">
      <dgm:prSet presAssocID="{A193C256-B270-4469-8C2E-3B400C41E6EE}" presName="level2Shape" presStyleLbl="node4" presStyleIdx="3" presStyleCnt="8" custScaleX="162026" custScaleY="160727"/>
      <dgm:spPr/>
      <dgm:t>
        <a:bodyPr/>
        <a:lstStyle/>
        <a:p>
          <a:endParaRPr lang="en-US"/>
        </a:p>
      </dgm:t>
    </dgm:pt>
    <dgm:pt modelId="{62CE3EA7-0927-4BB3-A2B3-ED7190F0B912}" type="pres">
      <dgm:prSet presAssocID="{A193C256-B270-4469-8C2E-3B400C41E6EE}" presName="hierChild3" presStyleCnt="0"/>
      <dgm:spPr/>
    </dgm:pt>
    <dgm:pt modelId="{45677014-21BE-4C87-BAA3-9ED178F2CEFA}" type="pres">
      <dgm:prSet presAssocID="{804BA563-2603-4785-9D13-3C7F4CE74C98}" presName="Name19" presStyleLbl="parChTrans1D4" presStyleIdx="4" presStyleCnt="8"/>
      <dgm:spPr/>
      <dgm:t>
        <a:bodyPr/>
        <a:lstStyle/>
        <a:p>
          <a:endParaRPr lang="en-US"/>
        </a:p>
      </dgm:t>
    </dgm:pt>
    <dgm:pt modelId="{DA230D70-0E60-4C15-9A6E-7570AB365FC6}" type="pres">
      <dgm:prSet presAssocID="{3FE65E4C-06F5-456E-9E3C-A568257B0341}" presName="Name21" presStyleCnt="0"/>
      <dgm:spPr/>
    </dgm:pt>
    <dgm:pt modelId="{94DF58A0-722A-40F0-A612-514EE3419F2E}" type="pres">
      <dgm:prSet presAssocID="{3FE65E4C-06F5-456E-9E3C-A568257B0341}" presName="level2Shape" presStyleLbl="node4" presStyleIdx="4" presStyleCnt="8" custScaleX="163934" custScaleY="160307"/>
      <dgm:spPr/>
      <dgm:t>
        <a:bodyPr/>
        <a:lstStyle/>
        <a:p>
          <a:endParaRPr lang="en-US"/>
        </a:p>
      </dgm:t>
    </dgm:pt>
    <dgm:pt modelId="{556EACCA-8AA5-4824-80CC-4874D88C7C85}" type="pres">
      <dgm:prSet presAssocID="{3FE65E4C-06F5-456E-9E3C-A568257B0341}" presName="hierChild3" presStyleCnt="0"/>
      <dgm:spPr/>
    </dgm:pt>
    <dgm:pt modelId="{3DD2FB07-E97D-431C-9EC8-39EF53CB5F80}" type="pres">
      <dgm:prSet presAssocID="{3E048CD3-0AA3-4F52-BC08-05754469E6E3}" presName="Name19" presStyleLbl="parChTrans1D4" presStyleIdx="5" presStyleCnt="8"/>
      <dgm:spPr/>
      <dgm:t>
        <a:bodyPr/>
        <a:lstStyle/>
        <a:p>
          <a:endParaRPr lang="en-US"/>
        </a:p>
      </dgm:t>
    </dgm:pt>
    <dgm:pt modelId="{A281BBED-65C7-4860-864B-BDC5DEC6C05E}" type="pres">
      <dgm:prSet presAssocID="{837FC88D-CEC6-428B-9E44-F0357BB6B6EF}" presName="Name21" presStyleCnt="0"/>
      <dgm:spPr/>
    </dgm:pt>
    <dgm:pt modelId="{AAEAC343-3A0B-4850-82CF-D284E90A2B0B}" type="pres">
      <dgm:prSet presAssocID="{837FC88D-CEC6-428B-9E44-F0357BB6B6EF}" presName="level2Shape" presStyleLbl="node4" presStyleIdx="5" presStyleCnt="8" custScaleX="165616" custScaleY="160976"/>
      <dgm:spPr/>
      <dgm:t>
        <a:bodyPr/>
        <a:lstStyle/>
        <a:p>
          <a:endParaRPr lang="en-US"/>
        </a:p>
      </dgm:t>
    </dgm:pt>
    <dgm:pt modelId="{42EC3476-710A-4FD4-9F39-A4CBA01C100E}" type="pres">
      <dgm:prSet presAssocID="{837FC88D-CEC6-428B-9E44-F0357BB6B6EF}" presName="hierChild3" presStyleCnt="0"/>
      <dgm:spPr/>
    </dgm:pt>
    <dgm:pt modelId="{FB1439EB-44A2-40E6-A7C9-C991BE09F052}" type="pres">
      <dgm:prSet presAssocID="{276E5B0F-8299-469A-995F-8A4B68C4E343}" presName="Name19" presStyleLbl="parChTrans1D4" presStyleIdx="6" presStyleCnt="8"/>
      <dgm:spPr/>
      <dgm:t>
        <a:bodyPr/>
        <a:lstStyle/>
        <a:p>
          <a:endParaRPr lang="en-US"/>
        </a:p>
      </dgm:t>
    </dgm:pt>
    <dgm:pt modelId="{E432671E-17F8-433B-AD7B-69603802FA24}" type="pres">
      <dgm:prSet presAssocID="{FEBC6707-0600-4551-BD32-92F6E81D8C81}" presName="Name21" presStyleCnt="0"/>
      <dgm:spPr/>
    </dgm:pt>
    <dgm:pt modelId="{71603631-49FC-4358-81CE-6BCA28097E87}" type="pres">
      <dgm:prSet presAssocID="{FEBC6707-0600-4551-BD32-92F6E81D8C81}" presName="level2Shape" presStyleLbl="node4" presStyleIdx="6" presStyleCnt="8" custScaleX="175308" custScaleY="161460"/>
      <dgm:spPr/>
      <dgm:t>
        <a:bodyPr/>
        <a:lstStyle/>
        <a:p>
          <a:endParaRPr lang="en-US"/>
        </a:p>
      </dgm:t>
    </dgm:pt>
    <dgm:pt modelId="{BC89081F-7A28-46D4-A6E0-E26489488697}" type="pres">
      <dgm:prSet presAssocID="{FEBC6707-0600-4551-BD32-92F6E81D8C81}" presName="hierChild3" presStyleCnt="0"/>
      <dgm:spPr/>
    </dgm:pt>
    <dgm:pt modelId="{9F6E5565-6B6C-4E6C-92F4-D4B34C729741}" type="pres">
      <dgm:prSet presAssocID="{09CEA48E-C832-4752-AE2C-F41F96E172D5}" presName="Name19" presStyleLbl="parChTrans1D3" presStyleIdx="2" presStyleCnt="3"/>
      <dgm:spPr/>
      <dgm:t>
        <a:bodyPr/>
        <a:lstStyle/>
        <a:p>
          <a:endParaRPr lang="en-US"/>
        </a:p>
      </dgm:t>
    </dgm:pt>
    <dgm:pt modelId="{DE259107-C567-4FB9-A3B4-26067D2EB87A}" type="pres">
      <dgm:prSet presAssocID="{5373212E-66B7-4702-AF69-2CF9C709F552}" presName="Name21" presStyleCnt="0"/>
      <dgm:spPr/>
    </dgm:pt>
    <dgm:pt modelId="{19D1D0A5-CA83-43AD-9C01-34B39952124D}" type="pres">
      <dgm:prSet presAssocID="{5373212E-66B7-4702-AF69-2CF9C709F552}" presName="level2Shape" presStyleLbl="node3" presStyleIdx="2" presStyleCnt="3" custScaleX="209272" custScaleY="89681"/>
      <dgm:spPr/>
      <dgm:t>
        <a:bodyPr/>
        <a:lstStyle/>
        <a:p>
          <a:endParaRPr lang="en-US"/>
        </a:p>
      </dgm:t>
    </dgm:pt>
    <dgm:pt modelId="{FC7398BE-B52E-4F73-B6FC-00E0C7D0D187}" type="pres">
      <dgm:prSet presAssocID="{5373212E-66B7-4702-AF69-2CF9C709F552}" presName="hierChild3" presStyleCnt="0"/>
      <dgm:spPr/>
    </dgm:pt>
    <dgm:pt modelId="{578B49AB-5941-4F06-B233-20DB869DFDAF}" type="pres">
      <dgm:prSet presAssocID="{50972BA6-DBA4-440D-BC5A-0E0251DA786B}" presName="Name19" presStyleLbl="parChTrans1D4" presStyleIdx="7" presStyleCnt="8"/>
      <dgm:spPr/>
      <dgm:t>
        <a:bodyPr/>
        <a:lstStyle/>
        <a:p>
          <a:endParaRPr lang="en-US"/>
        </a:p>
      </dgm:t>
    </dgm:pt>
    <dgm:pt modelId="{BA241605-83A5-4160-B4C8-F8CE4EABF45A}" type="pres">
      <dgm:prSet presAssocID="{28399B70-4429-4685-90AE-1F66C78D49F6}" presName="Name21" presStyleCnt="0"/>
      <dgm:spPr/>
    </dgm:pt>
    <dgm:pt modelId="{E36F5C89-7B7C-4C53-8EBA-F3F2DF8641C4}" type="pres">
      <dgm:prSet presAssocID="{28399B70-4429-4685-90AE-1F66C78D49F6}" presName="level2Shape" presStyleLbl="node4" presStyleIdx="7" presStyleCnt="8" custScaleX="180258" custScaleY="160833"/>
      <dgm:spPr/>
      <dgm:t>
        <a:bodyPr/>
        <a:lstStyle/>
        <a:p>
          <a:endParaRPr lang="en-US"/>
        </a:p>
      </dgm:t>
    </dgm:pt>
    <dgm:pt modelId="{BDE5CFDB-7F73-4F2B-81C9-91D764918760}" type="pres">
      <dgm:prSet presAssocID="{28399B70-4429-4685-90AE-1F66C78D49F6}" presName="hierChild3" presStyleCnt="0"/>
      <dgm:spPr/>
    </dgm:pt>
    <dgm:pt modelId="{9B73F616-7143-4201-B01B-CD0DE03673A1}" type="pres">
      <dgm:prSet presAssocID="{4534F4F1-4DE9-4DBE-ABC1-02F2BB0E6D5C}" presName="bgShapesFlow" presStyleCnt="0"/>
      <dgm:spPr/>
    </dgm:pt>
  </dgm:ptLst>
  <dgm:cxnLst>
    <dgm:cxn modelId="{E99E0FEB-C733-4EC8-B458-D3257E087805}" type="presOf" srcId="{74CB6E07-B082-452A-8C31-5BDDCE0865B8}" destId="{14564EB2-1B1A-401B-9591-67D3839BDBF3}" srcOrd="0" destOrd="0" presId="urn:microsoft.com/office/officeart/2005/8/layout/hierarchy6"/>
    <dgm:cxn modelId="{DEA8287F-124C-4E52-9C0F-FE6B6575311C}" srcId="{F9689F0A-EDC9-4A8F-9A4C-9924C7A15659}" destId="{FC0E4C8F-CAA8-4627-BF43-F471A2517288}" srcOrd="1" destOrd="0" parTransId="{8CD3C9E6-8DDD-4245-AB4B-68AB3EF41A5D}" sibTransId="{9172F405-0F42-48B5-9387-7AC6A174564F}"/>
    <dgm:cxn modelId="{18D5B73A-546E-46CF-ADFF-41BEEEEB58B3}" srcId="{C90720CC-20CD-4B83-86D3-4601FA3B807C}" destId="{FEBC6707-0600-4551-BD32-92F6E81D8C81}" srcOrd="3" destOrd="0" parTransId="{276E5B0F-8299-469A-995F-8A4B68C4E343}" sibTransId="{727A38BA-411F-45C0-9BA5-40CBF4D22960}"/>
    <dgm:cxn modelId="{9537E28E-4DAA-4478-9605-0A003B03C90F}" type="presOf" srcId="{28399B70-4429-4685-90AE-1F66C78D49F6}" destId="{E36F5C89-7B7C-4C53-8EBA-F3F2DF8641C4}" srcOrd="0" destOrd="0" presId="urn:microsoft.com/office/officeart/2005/8/layout/hierarchy6"/>
    <dgm:cxn modelId="{A218FD5B-CD33-42FB-93AD-4DDF891DFD3D}" srcId="{4534F4F1-4DE9-4DBE-ABC1-02F2BB0E6D5C}" destId="{CA65A1DB-517F-4CED-8066-4DC5A3C40A4C}" srcOrd="0" destOrd="0" parTransId="{FBBF25FC-2A73-48B9-A631-38C31D3C36EA}" sibTransId="{4AE78F69-61DB-40DB-B33C-1657F3C20782}"/>
    <dgm:cxn modelId="{48878900-1C9C-4FF2-B426-72E2B6E874D9}" type="presOf" srcId="{50972BA6-DBA4-440D-BC5A-0E0251DA786B}" destId="{578B49AB-5941-4F06-B233-20DB869DFDAF}" srcOrd="0" destOrd="0" presId="urn:microsoft.com/office/officeart/2005/8/layout/hierarchy6"/>
    <dgm:cxn modelId="{9F045299-805F-4DF4-A65F-9AC685FB7B99}" type="presOf" srcId="{4A0B2C28-9582-40FB-A132-EEC3FCFA5A7B}" destId="{051829F0-EDBD-439D-BCEE-B94D417AD345}" srcOrd="0" destOrd="0" presId="urn:microsoft.com/office/officeart/2005/8/layout/hierarchy6"/>
    <dgm:cxn modelId="{8748EB4A-8F8F-4932-837C-708B320310FF}" type="presOf" srcId="{FDFE45A6-3498-4285-8595-58D9F1207976}" destId="{A194BCF2-2F62-4B17-AE8C-3E9EAA84DA60}" srcOrd="0" destOrd="0" presId="urn:microsoft.com/office/officeart/2005/8/layout/hierarchy6"/>
    <dgm:cxn modelId="{3ACD20A8-6F1A-4A7C-AA45-B182C7E61706}" type="presOf" srcId="{5CCCC0EA-B469-46F9-B536-769622D0BFB6}" destId="{FBDBB656-5F8C-4EC7-BC5C-BBB39DBBFB0A}" srcOrd="0" destOrd="0" presId="urn:microsoft.com/office/officeart/2005/8/layout/hierarchy6"/>
    <dgm:cxn modelId="{D767AC34-862C-4D96-B9C0-9FEB2FBF1476}" srcId="{CA65A1DB-517F-4CED-8066-4DC5A3C40A4C}" destId="{CD903734-F6F4-4D22-A4D1-EA80E26E19B3}" srcOrd="0" destOrd="0" parTransId="{4A0B2C28-9582-40FB-A132-EEC3FCFA5A7B}" sibTransId="{5E5F63AE-C9E3-4133-9781-C16299279FBB}"/>
    <dgm:cxn modelId="{A8D7969E-ED56-47C7-B1A4-B22A29EFF178}" type="presOf" srcId="{276E5B0F-8299-469A-995F-8A4B68C4E343}" destId="{FB1439EB-44A2-40E6-A7C9-C991BE09F052}" srcOrd="0" destOrd="0" presId="urn:microsoft.com/office/officeart/2005/8/layout/hierarchy6"/>
    <dgm:cxn modelId="{4290229F-DD7E-4A99-BE96-848CFFAB0FC0}" type="presOf" srcId="{4534F4F1-4DE9-4DBE-ABC1-02F2BB0E6D5C}" destId="{1670EEAE-D5D6-4EA0-B0F1-EC6515E365A8}" srcOrd="0" destOrd="0" presId="urn:microsoft.com/office/officeart/2005/8/layout/hierarchy6"/>
    <dgm:cxn modelId="{B1B9E174-85D7-409A-8C91-08C90A47E916}" type="presOf" srcId="{5373212E-66B7-4702-AF69-2CF9C709F552}" destId="{19D1D0A5-CA83-43AD-9C01-34B39952124D}" srcOrd="0" destOrd="0" presId="urn:microsoft.com/office/officeart/2005/8/layout/hierarchy6"/>
    <dgm:cxn modelId="{965D3BF9-C6F2-49D4-9F59-86A9883C4934}" type="presOf" srcId="{EB3555CB-0A04-40BC-B490-2AAE4A365E24}" destId="{B3C4FACE-0690-4439-AB7F-85DABD2ADA05}" srcOrd="0" destOrd="0" presId="urn:microsoft.com/office/officeart/2005/8/layout/hierarchy6"/>
    <dgm:cxn modelId="{60E56E81-C2DB-475D-8573-465499BFC883}" srcId="{C90720CC-20CD-4B83-86D3-4601FA3B807C}" destId="{3FE65E4C-06F5-456E-9E3C-A568257B0341}" srcOrd="1" destOrd="0" parTransId="{804BA563-2603-4785-9D13-3C7F4CE74C98}" sibTransId="{4C8F491C-8E3A-4E11-9449-43D80BD0388D}"/>
    <dgm:cxn modelId="{8C04675C-EB73-4171-8D8A-FB569CEF85F8}" type="presOf" srcId="{09CEA48E-C832-4752-AE2C-F41F96E172D5}" destId="{9F6E5565-6B6C-4E6C-92F4-D4B34C729741}"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B5696F68-CCE2-49C9-BD78-1F8F27C76793}" type="presOf" srcId="{3DF8B447-84F1-421E-A8D8-9A60D05B5D2D}" destId="{DFE28849-0162-43ED-A596-3FC99F9A88F3}" srcOrd="0" destOrd="0" presId="urn:microsoft.com/office/officeart/2005/8/layout/hierarchy6"/>
    <dgm:cxn modelId="{D577E823-B143-4176-B0CA-F16F93774E2F}" type="presOf" srcId="{1DCD7733-BF98-4719-9CB6-AC03CEB14CC4}" destId="{4606AAD5-3BFA-4A1E-8925-91944BDACFE7}" srcOrd="0" destOrd="0" presId="urn:microsoft.com/office/officeart/2005/8/layout/hierarchy6"/>
    <dgm:cxn modelId="{EAA11B46-3674-4606-8ED0-2FF39B6C63C6}" type="presOf" srcId="{C90720CC-20CD-4B83-86D3-4601FA3B807C}" destId="{3E631E15-883C-4277-957C-187B157B7920}" srcOrd="0" destOrd="0" presId="urn:microsoft.com/office/officeart/2005/8/layout/hierarchy6"/>
    <dgm:cxn modelId="{68BFE888-D77E-4597-836D-7B814663D0E3}" srcId="{C90720CC-20CD-4B83-86D3-4601FA3B807C}" destId="{837FC88D-CEC6-428B-9E44-F0357BB6B6EF}" srcOrd="2" destOrd="0" parTransId="{3E048CD3-0AA3-4F52-BC08-05754469E6E3}" sibTransId="{CE44211C-56BD-4E79-8220-543B5FFD4317}"/>
    <dgm:cxn modelId="{423F4461-486A-44D3-9255-34CD111D1A36}" type="presOf" srcId="{3FE65E4C-06F5-456E-9E3C-A568257B0341}" destId="{94DF58A0-722A-40F0-A612-514EE3419F2E}" srcOrd="0" destOrd="0" presId="urn:microsoft.com/office/officeart/2005/8/layout/hierarchy6"/>
    <dgm:cxn modelId="{0B2F290C-9457-4167-A987-D1B33196AB2F}" type="presOf" srcId="{F9689F0A-EDC9-4A8F-9A4C-9924C7A15659}" destId="{7D958B54-DE05-493E-8208-DB5FED80A749}" srcOrd="0" destOrd="0" presId="urn:microsoft.com/office/officeart/2005/8/layout/hierarchy6"/>
    <dgm:cxn modelId="{D7E746B9-3499-43DC-AB17-DF200FAF6A79}" type="presOf" srcId="{CA65A1DB-517F-4CED-8066-4DC5A3C40A4C}" destId="{C03E8FE5-E204-448E-BD23-E35B569C1633}" srcOrd="0" destOrd="0" presId="urn:microsoft.com/office/officeart/2005/8/layout/hierarchy6"/>
    <dgm:cxn modelId="{38F44FD3-0BC4-47C3-8DAF-64BF5C47E252}" type="presOf" srcId="{804BA563-2603-4785-9D13-3C7F4CE74C98}" destId="{45677014-21BE-4C87-BAA3-9ED178F2CEFA}" srcOrd="0" destOrd="0" presId="urn:microsoft.com/office/officeart/2005/8/layout/hierarchy6"/>
    <dgm:cxn modelId="{15EEEB7A-AF0E-43AF-A33E-EC52B379BB2E}" type="presOf" srcId="{8CD3C9E6-8DDD-4245-AB4B-68AB3EF41A5D}" destId="{F08B1C0A-D97D-4B82-B632-F39272F9EA81}" srcOrd="0" destOrd="0" presId="urn:microsoft.com/office/officeart/2005/8/layout/hierarchy6"/>
    <dgm:cxn modelId="{CF10545F-7DD6-42BA-9172-C092750A6C20}" type="presOf" srcId="{FEBC6707-0600-4551-BD32-92F6E81D8C81}" destId="{71603631-49FC-4358-81CE-6BCA28097E87}" srcOrd="0" destOrd="0" presId="urn:microsoft.com/office/officeart/2005/8/layout/hierarchy6"/>
    <dgm:cxn modelId="{8441F66E-DE0B-4009-A27B-24A77F4E5F4E}" srcId="{5373212E-66B7-4702-AF69-2CF9C709F552}" destId="{28399B70-4429-4685-90AE-1F66C78D49F6}" srcOrd="0" destOrd="0" parTransId="{50972BA6-DBA4-440D-BC5A-0E0251DA786B}" sibTransId="{1EB7970E-F8C9-4F87-A9A3-5832828F6532}"/>
    <dgm:cxn modelId="{5C08D916-BE47-4A51-A270-B31DA2F5841B}" type="presOf" srcId="{CD903734-F6F4-4D22-A4D1-EA80E26E19B3}" destId="{77B61B76-4DBE-45DF-A822-D9D6E0538531}" srcOrd="0" destOrd="0" presId="urn:microsoft.com/office/officeart/2005/8/layout/hierarchy6"/>
    <dgm:cxn modelId="{63707B21-263D-465B-8E08-C8864AA42232}" type="presOf" srcId="{02A0BDB5-47A1-4008-84DD-ABACD8C87574}" destId="{B16DBD37-E4F5-4AFB-9A64-F28B12E91A06}" srcOrd="0" destOrd="0" presId="urn:microsoft.com/office/officeart/2005/8/layout/hierarchy6"/>
    <dgm:cxn modelId="{B65375E4-4080-4407-B9CE-B8185B0382E1}" srcId="{C90720CC-20CD-4B83-86D3-4601FA3B807C}" destId="{A193C256-B270-4469-8C2E-3B400C41E6EE}" srcOrd="0" destOrd="0" parTransId="{3DF8B447-84F1-421E-A8D8-9A60D05B5D2D}" sibTransId="{9A3EBA18-7821-4E63-BC0D-8CB554D87265}"/>
    <dgm:cxn modelId="{5E3A1669-236F-49B6-97DF-0FE45B1F6392}" type="presOf" srcId="{3E048CD3-0AA3-4F52-BC08-05754469E6E3}" destId="{3DD2FB07-E97D-431C-9EC8-39EF53CB5F80}" srcOrd="0" destOrd="0" presId="urn:microsoft.com/office/officeart/2005/8/layout/hierarchy6"/>
    <dgm:cxn modelId="{2C20836F-D090-4673-B126-F501E659B4A1}" type="presOf" srcId="{837FC88D-CEC6-428B-9E44-F0357BB6B6EF}" destId="{AAEAC343-3A0B-4850-82CF-D284E90A2B0B}" srcOrd="0" destOrd="0" presId="urn:microsoft.com/office/officeart/2005/8/layout/hierarchy6"/>
    <dgm:cxn modelId="{77828B6E-3AB3-4F56-8234-CF18D5075C98}" type="presOf" srcId="{FC0E4C8F-CAA8-4627-BF43-F471A2517288}" destId="{48D6B71C-F924-430F-90C2-891326342F05}"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0B62788A-B5D7-45BE-AA6C-89FAE867C8F8}" srcId="{CD903734-F6F4-4D22-A4D1-EA80E26E19B3}" destId="{5373212E-66B7-4702-AF69-2CF9C709F552}" srcOrd="2" destOrd="0" parTransId="{09CEA48E-C832-4752-AE2C-F41F96E172D5}" sibTransId="{F85ECB8A-D3C5-4254-9DDB-65549902BDAB}"/>
    <dgm:cxn modelId="{C9C58970-7BA4-4128-84F0-6C9CFC30FE2E}" srcId="{CD903734-F6F4-4D22-A4D1-EA80E26E19B3}" destId="{C90720CC-20CD-4B83-86D3-4601FA3B807C}" srcOrd="1" destOrd="0" parTransId="{EB3555CB-0A04-40BC-B490-2AAE4A365E24}" sibTransId="{D7798C47-7317-462B-B2A6-DB4E4BCD4835}"/>
    <dgm:cxn modelId="{2D0DD62B-8385-4D27-B143-423E08C4BBE9}" type="presOf" srcId="{A193C256-B270-4469-8C2E-3B400C41E6EE}" destId="{239FB512-7AA2-460E-9E46-E8DF8144D667}" srcOrd="0" destOrd="0" presId="urn:microsoft.com/office/officeart/2005/8/layout/hierarchy6"/>
    <dgm:cxn modelId="{47628AFA-8576-40F9-ABF2-FE4AD339D1FA}" srcId="{F9689F0A-EDC9-4A8F-9A4C-9924C7A15659}" destId="{5CCCC0EA-B469-46F9-B536-769622D0BFB6}" srcOrd="2" destOrd="0" parTransId="{74CB6E07-B082-452A-8C31-5BDDCE0865B8}" sibTransId="{73E8A66E-7724-468E-87D0-F0840397B6B1}"/>
    <dgm:cxn modelId="{EB8FD7F6-EDAC-42E0-9E4D-CB3BDB3BC8FC}" type="presParOf" srcId="{1670EEAE-D5D6-4EA0-B0F1-EC6515E365A8}" destId="{635EA67D-283F-42A6-8721-DFB22FBDC6BB}" srcOrd="0" destOrd="0" presId="urn:microsoft.com/office/officeart/2005/8/layout/hierarchy6"/>
    <dgm:cxn modelId="{3E767692-0B1E-4B06-A15D-95C2414A1C70}" type="presParOf" srcId="{635EA67D-283F-42A6-8721-DFB22FBDC6BB}" destId="{5571BC61-109D-4AFC-AA06-20218AEDADF9}" srcOrd="0" destOrd="0" presId="urn:microsoft.com/office/officeart/2005/8/layout/hierarchy6"/>
    <dgm:cxn modelId="{8D9DB639-C9A7-4973-AEC7-55E7040E2AD3}" type="presParOf" srcId="{5571BC61-109D-4AFC-AA06-20218AEDADF9}" destId="{8EC2FDE0-C108-4368-A468-16FD60DBFD02}" srcOrd="0" destOrd="0" presId="urn:microsoft.com/office/officeart/2005/8/layout/hierarchy6"/>
    <dgm:cxn modelId="{21BF619F-1009-4073-9D02-1357058E9005}" type="presParOf" srcId="{8EC2FDE0-C108-4368-A468-16FD60DBFD02}" destId="{C03E8FE5-E204-448E-BD23-E35B569C1633}" srcOrd="0" destOrd="0" presId="urn:microsoft.com/office/officeart/2005/8/layout/hierarchy6"/>
    <dgm:cxn modelId="{7527563B-658D-4826-B7F8-BE0DC90D11D6}" type="presParOf" srcId="{8EC2FDE0-C108-4368-A468-16FD60DBFD02}" destId="{E8F0A257-F11D-4A44-BB21-66591D55B38C}" srcOrd="1" destOrd="0" presId="urn:microsoft.com/office/officeart/2005/8/layout/hierarchy6"/>
    <dgm:cxn modelId="{4A6C2393-6159-42EF-90F7-1A19008C875A}" type="presParOf" srcId="{E8F0A257-F11D-4A44-BB21-66591D55B38C}" destId="{051829F0-EDBD-439D-BCEE-B94D417AD345}" srcOrd="0" destOrd="0" presId="urn:microsoft.com/office/officeart/2005/8/layout/hierarchy6"/>
    <dgm:cxn modelId="{2D330900-1B29-448D-B9CB-EA6D807E3E68}" type="presParOf" srcId="{E8F0A257-F11D-4A44-BB21-66591D55B38C}" destId="{58955F49-4DE4-448A-A2ED-141A8BF6A924}" srcOrd="1" destOrd="0" presId="urn:microsoft.com/office/officeart/2005/8/layout/hierarchy6"/>
    <dgm:cxn modelId="{721354DB-FB95-4076-AA25-87CB9222FD85}" type="presParOf" srcId="{58955F49-4DE4-448A-A2ED-141A8BF6A924}" destId="{77B61B76-4DBE-45DF-A822-D9D6E0538531}" srcOrd="0" destOrd="0" presId="urn:microsoft.com/office/officeart/2005/8/layout/hierarchy6"/>
    <dgm:cxn modelId="{753B6862-98B0-4B9D-833D-0C876733CF43}" type="presParOf" srcId="{58955F49-4DE4-448A-A2ED-141A8BF6A924}" destId="{91F29611-810B-4C28-B86D-A5985A7C1259}" srcOrd="1" destOrd="0" presId="urn:microsoft.com/office/officeart/2005/8/layout/hierarchy6"/>
    <dgm:cxn modelId="{F7FC93FA-734A-4434-A6B3-CFB3D726AD73}" type="presParOf" srcId="{91F29611-810B-4C28-B86D-A5985A7C1259}" destId="{4606AAD5-3BFA-4A1E-8925-91944BDACFE7}" srcOrd="0" destOrd="0" presId="urn:microsoft.com/office/officeart/2005/8/layout/hierarchy6"/>
    <dgm:cxn modelId="{6003DD67-C479-477B-AC89-62D22BFF6832}" type="presParOf" srcId="{91F29611-810B-4C28-B86D-A5985A7C1259}" destId="{D3BD042C-6E37-4428-8B87-0287C4784C17}" srcOrd="1" destOrd="0" presId="urn:microsoft.com/office/officeart/2005/8/layout/hierarchy6"/>
    <dgm:cxn modelId="{61CACE2D-65CA-44A5-9D06-073AF2FA7ECB}" type="presParOf" srcId="{D3BD042C-6E37-4428-8B87-0287C4784C17}" destId="{7D958B54-DE05-493E-8208-DB5FED80A749}" srcOrd="0" destOrd="0" presId="urn:microsoft.com/office/officeart/2005/8/layout/hierarchy6"/>
    <dgm:cxn modelId="{990427A0-78C2-4B97-A8F1-15DDAC48A8ED}" type="presParOf" srcId="{D3BD042C-6E37-4428-8B87-0287C4784C17}" destId="{ED0BB955-CE45-4D7F-BC13-F42A930040E3}" srcOrd="1" destOrd="0" presId="urn:microsoft.com/office/officeart/2005/8/layout/hierarchy6"/>
    <dgm:cxn modelId="{17E6B648-1A61-4F30-B387-DE476BA73251}" type="presParOf" srcId="{ED0BB955-CE45-4D7F-BC13-F42A930040E3}" destId="{A194BCF2-2F62-4B17-AE8C-3E9EAA84DA60}" srcOrd="0" destOrd="0" presId="urn:microsoft.com/office/officeart/2005/8/layout/hierarchy6"/>
    <dgm:cxn modelId="{7E84B0C6-47CE-47B3-819A-A6D3A355E221}" type="presParOf" srcId="{ED0BB955-CE45-4D7F-BC13-F42A930040E3}" destId="{812E77AB-B933-4F72-9502-6976F3661C69}" srcOrd="1" destOrd="0" presId="urn:microsoft.com/office/officeart/2005/8/layout/hierarchy6"/>
    <dgm:cxn modelId="{98C30775-C895-4FA5-AAF7-7A6E94EAB2FF}" type="presParOf" srcId="{812E77AB-B933-4F72-9502-6976F3661C69}" destId="{B16DBD37-E4F5-4AFB-9A64-F28B12E91A06}" srcOrd="0" destOrd="0" presId="urn:microsoft.com/office/officeart/2005/8/layout/hierarchy6"/>
    <dgm:cxn modelId="{B5073773-A646-4CDE-82AD-9CAC53A6AB1C}" type="presParOf" srcId="{812E77AB-B933-4F72-9502-6976F3661C69}" destId="{681C5FD9-11E1-4656-9A1C-6D2A7E8A5498}" srcOrd="1" destOrd="0" presId="urn:microsoft.com/office/officeart/2005/8/layout/hierarchy6"/>
    <dgm:cxn modelId="{2F47051C-2351-415F-A842-960B2C28F4A1}" type="presParOf" srcId="{ED0BB955-CE45-4D7F-BC13-F42A930040E3}" destId="{F08B1C0A-D97D-4B82-B632-F39272F9EA81}" srcOrd="2" destOrd="0" presId="urn:microsoft.com/office/officeart/2005/8/layout/hierarchy6"/>
    <dgm:cxn modelId="{573A64EE-C8EA-4EEC-910F-F40A58B70C27}" type="presParOf" srcId="{ED0BB955-CE45-4D7F-BC13-F42A930040E3}" destId="{287782DF-BA78-4E31-A0BA-608094397184}" srcOrd="3" destOrd="0" presId="urn:microsoft.com/office/officeart/2005/8/layout/hierarchy6"/>
    <dgm:cxn modelId="{3B130620-7924-48C0-84A8-57E7C8340F65}" type="presParOf" srcId="{287782DF-BA78-4E31-A0BA-608094397184}" destId="{48D6B71C-F924-430F-90C2-891326342F05}" srcOrd="0" destOrd="0" presId="urn:microsoft.com/office/officeart/2005/8/layout/hierarchy6"/>
    <dgm:cxn modelId="{96D42FD1-030B-4E1B-A8E2-027590BFABBE}" type="presParOf" srcId="{287782DF-BA78-4E31-A0BA-608094397184}" destId="{DC45C98A-8A80-44E6-8C88-5B419C07300D}" srcOrd="1" destOrd="0" presId="urn:microsoft.com/office/officeart/2005/8/layout/hierarchy6"/>
    <dgm:cxn modelId="{FCAEEA34-E5B6-46FD-92CC-7D7E13E73F48}" type="presParOf" srcId="{ED0BB955-CE45-4D7F-BC13-F42A930040E3}" destId="{14564EB2-1B1A-401B-9591-67D3839BDBF3}" srcOrd="4" destOrd="0" presId="urn:microsoft.com/office/officeart/2005/8/layout/hierarchy6"/>
    <dgm:cxn modelId="{842D1928-A2AA-434B-A053-76E05CD622E6}" type="presParOf" srcId="{ED0BB955-CE45-4D7F-BC13-F42A930040E3}" destId="{13F1C1EC-BCD8-425C-BCA2-A7BFF01A21B3}" srcOrd="5" destOrd="0" presId="urn:microsoft.com/office/officeart/2005/8/layout/hierarchy6"/>
    <dgm:cxn modelId="{AC52EBA9-50A6-4674-8140-C57B4DBC6D9F}" type="presParOf" srcId="{13F1C1EC-BCD8-425C-BCA2-A7BFF01A21B3}" destId="{FBDBB656-5F8C-4EC7-BC5C-BBB39DBBFB0A}" srcOrd="0" destOrd="0" presId="urn:microsoft.com/office/officeart/2005/8/layout/hierarchy6"/>
    <dgm:cxn modelId="{1BC4DD5D-4D9F-4A8C-A8C9-C3F8EC33D339}" type="presParOf" srcId="{13F1C1EC-BCD8-425C-BCA2-A7BFF01A21B3}" destId="{4001E863-B96F-4E16-939F-105BFFBBCBBE}" srcOrd="1" destOrd="0" presId="urn:microsoft.com/office/officeart/2005/8/layout/hierarchy6"/>
    <dgm:cxn modelId="{D444E13C-1869-4A00-894F-6E2426D55D35}" type="presParOf" srcId="{91F29611-810B-4C28-B86D-A5985A7C1259}" destId="{B3C4FACE-0690-4439-AB7F-85DABD2ADA05}" srcOrd="2" destOrd="0" presId="urn:microsoft.com/office/officeart/2005/8/layout/hierarchy6"/>
    <dgm:cxn modelId="{7685B4BD-D071-4FF7-852D-4BE8039338E9}" type="presParOf" srcId="{91F29611-810B-4C28-B86D-A5985A7C1259}" destId="{912DFAF0-624C-4067-A666-F327D6754FD3}" srcOrd="3" destOrd="0" presId="urn:microsoft.com/office/officeart/2005/8/layout/hierarchy6"/>
    <dgm:cxn modelId="{C93F77CF-70E4-4972-B989-6529D954DE95}" type="presParOf" srcId="{912DFAF0-624C-4067-A666-F327D6754FD3}" destId="{3E631E15-883C-4277-957C-187B157B7920}" srcOrd="0" destOrd="0" presId="urn:microsoft.com/office/officeart/2005/8/layout/hierarchy6"/>
    <dgm:cxn modelId="{A2DED181-1B61-4E53-B899-A32E343D7AC1}" type="presParOf" srcId="{912DFAF0-624C-4067-A666-F327D6754FD3}" destId="{FB665C32-C6DF-4FBD-9CDB-6A98294B1B3E}" srcOrd="1" destOrd="0" presId="urn:microsoft.com/office/officeart/2005/8/layout/hierarchy6"/>
    <dgm:cxn modelId="{5DD3CEC8-E3C2-43DE-ABE7-5A9815ECD189}" type="presParOf" srcId="{FB665C32-C6DF-4FBD-9CDB-6A98294B1B3E}" destId="{DFE28849-0162-43ED-A596-3FC99F9A88F3}" srcOrd="0" destOrd="0" presId="urn:microsoft.com/office/officeart/2005/8/layout/hierarchy6"/>
    <dgm:cxn modelId="{8286DAC1-156B-40C7-AAF3-84967484589C}" type="presParOf" srcId="{FB665C32-C6DF-4FBD-9CDB-6A98294B1B3E}" destId="{98EE0011-5C2B-4F84-AEBA-3C776DD940E9}" srcOrd="1" destOrd="0" presId="urn:microsoft.com/office/officeart/2005/8/layout/hierarchy6"/>
    <dgm:cxn modelId="{734C9672-88DE-4FDC-AB72-B3FFE57EB2F8}" type="presParOf" srcId="{98EE0011-5C2B-4F84-AEBA-3C776DD940E9}" destId="{239FB512-7AA2-460E-9E46-E8DF8144D667}" srcOrd="0" destOrd="0" presId="urn:microsoft.com/office/officeart/2005/8/layout/hierarchy6"/>
    <dgm:cxn modelId="{A60465D5-96B8-4D0A-B593-C4E1F30F4443}" type="presParOf" srcId="{98EE0011-5C2B-4F84-AEBA-3C776DD940E9}" destId="{62CE3EA7-0927-4BB3-A2B3-ED7190F0B912}" srcOrd="1" destOrd="0" presId="urn:microsoft.com/office/officeart/2005/8/layout/hierarchy6"/>
    <dgm:cxn modelId="{2ACFDC1C-EAE5-4093-B1E1-A4F5DE315880}" type="presParOf" srcId="{FB665C32-C6DF-4FBD-9CDB-6A98294B1B3E}" destId="{45677014-21BE-4C87-BAA3-9ED178F2CEFA}" srcOrd="2" destOrd="0" presId="urn:microsoft.com/office/officeart/2005/8/layout/hierarchy6"/>
    <dgm:cxn modelId="{3FF00EF0-24CB-499A-9F53-21367B0EBD2C}" type="presParOf" srcId="{FB665C32-C6DF-4FBD-9CDB-6A98294B1B3E}" destId="{DA230D70-0E60-4C15-9A6E-7570AB365FC6}" srcOrd="3" destOrd="0" presId="urn:microsoft.com/office/officeart/2005/8/layout/hierarchy6"/>
    <dgm:cxn modelId="{FD7CD330-31C3-4DD4-AE28-99957874E775}" type="presParOf" srcId="{DA230D70-0E60-4C15-9A6E-7570AB365FC6}" destId="{94DF58A0-722A-40F0-A612-514EE3419F2E}" srcOrd="0" destOrd="0" presId="urn:microsoft.com/office/officeart/2005/8/layout/hierarchy6"/>
    <dgm:cxn modelId="{98118680-7589-42BF-9E38-D646AD9AFFB8}" type="presParOf" srcId="{DA230D70-0E60-4C15-9A6E-7570AB365FC6}" destId="{556EACCA-8AA5-4824-80CC-4874D88C7C85}" srcOrd="1" destOrd="0" presId="urn:microsoft.com/office/officeart/2005/8/layout/hierarchy6"/>
    <dgm:cxn modelId="{16FB9424-B6B0-4C4F-BCE2-181EE93BEA18}" type="presParOf" srcId="{FB665C32-C6DF-4FBD-9CDB-6A98294B1B3E}" destId="{3DD2FB07-E97D-431C-9EC8-39EF53CB5F80}" srcOrd="4" destOrd="0" presId="urn:microsoft.com/office/officeart/2005/8/layout/hierarchy6"/>
    <dgm:cxn modelId="{A39C0386-12E8-45E6-8E7F-0E93D2768C98}" type="presParOf" srcId="{FB665C32-C6DF-4FBD-9CDB-6A98294B1B3E}" destId="{A281BBED-65C7-4860-864B-BDC5DEC6C05E}" srcOrd="5" destOrd="0" presId="urn:microsoft.com/office/officeart/2005/8/layout/hierarchy6"/>
    <dgm:cxn modelId="{4E021C89-34B1-48F8-BB51-34EBE886A196}" type="presParOf" srcId="{A281BBED-65C7-4860-864B-BDC5DEC6C05E}" destId="{AAEAC343-3A0B-4850-82CF-D284E90A2B0B}" srcOrd="0" destOrd="0" presId="urn:microsoft.com/office/officeart/2005/8/layout/hierarchy6"/>
    <dgm:cxn modelId="{E131D48F-4A0C-4479-8BF0-F27BDB165A67}" type="presParOf" srcId="{A281BBED-65C7-4860-864B-BDC5DEC6C05E}" destId="{42EC3476-710A-4FD4-9F39-A4CBA01C100E}" srcOrd="1" destOrd="0" presId="urn:microsoft.com/office/officeart/2005/8/layout/hierarchy6"/>
    <dgm:cxn modelId="{8ED5EF18-FBAC-42D8-9F21-383F2D738F78}" type="presParOf" srcId="{FB665C32-C6DF-4FBD-9CDB-6A98294B1B3E}" destId="{FB1439EB-44A2-40E6-A7C9-C991BE09F052}" srcOrd="6" destOrd="0" presId="urn:microsoft.com/office/officeart/2005/8/layout/hierarchy6"/>
    <dgm:cxn modelId="{70EE4B30-8866-4828-9446-0F6AACF10FF3}" type="presParOf" srcId="{FB665C32-C6DF-4FBD-9CDB-6A98294B1B3E}" destId="{E432671E-17F8-433B-AD7B-69603802FA24}" srcOrd="7" destOrd="0" presId="urn:microsoft.com/office/officeart/2005/8/layout/hierarchy6"/>
    <dgm:cxn modelId="{9F63E8F2-B41E-455B-AF37-E1B32CBBAFE7}" type="presParOf" srcId="{E432671E-17F8-433B-AD7B-69603802FA24}" destId="{71603631-49FC-4358-81CE-6BCA28097E87}" srcOrd="0" destOrd="0" presId="urn:microsoft.com/office/officeart/2005/8/layout/hierarchy6"/>
    <dgm:cxn modelId="{BA632500-2298-4EB4-A8B0-A32F2F2A709E}" type="presParOf" srcId="{E432671E-17F8-433B-AD7B-69603802FA24}" destId="{BC89081F-7A28-46D4-A6E0-E26489488697}" srcOrd="1" destOrd="0" presId="urn:microsoft.com/office/officeart/2005/8/layout/hierarchy6"/>
    <dgm:cxn modelId="{3024364A-F814-4167-830A-EFFA0C1D0DA5}" type="presParOf" srcId="{91F29611-810B-4C28-B86D-A5985A7C1259}" destId="{9F6E5565-6B6C-4E6C-92F4-D4B34C729741}" srcOrd="4" destOrd="0" presId="urn:microsoft.com/office/officeart/2005/8/layout/hierarchy6"/>
    <dgm:cxn modelId="{CE7D6D98-4702-471B-BE82-2D035F9F7C92}" type="presParOf" srcId="{91F29611-810B-4C28-B86D-A5985A7C1259}" destId="{DE259107-C567-4FB9-A3B4-26067D2EB87A}" srcOrd="5" destOrd="0" presId="urn:microsoft.com/office/officeart/2005/8/layout/hierarchy6"/>
    <dgm:cxn modelId="{A027EBEE-3431-49D2-A4D6-07A8BBCD6F18}" type="presParOf" srcId="{DE259107-C567-4FB9-A3B4-26067D2EB87A}" destId="{19D1D0A5-CA83-43AD-9C01-34B39952124D}" srcOrd="0" destOrd="0" presId="urn:microsoft.com/office/officeart/2005/8/layout/hierarchy6"/>
    <dgm:cxn modelId="{7EC7A6A9-8169-4B49-9884-E4F048C9EE70}" type="presParOf" srcId="{DE259107-C567-4FB9-A3B4-26067D2EB87A}" destId="{FC7398BE-B52E-4F73-B6FC-00E0C7D0D187}" srcOrd="1" destOrd="0" presId="urn:microsoft.com/office/officeart/2005/8/layout/hierarchy6"/>
    <dgm:cxn modelId="{2E74AB0A-7E14-40D6-9742-18F61924C81F}" type="presParOf" srcId="{FC7398BE-B52E-4F73-B6FC-00E0C7D0D187}" destId="{578B49AB-5941-4F06-B233-20DB869DFDAF}" srcOrd="0" destOrd="0" presId="urn:microsoft.com/office/officeart/2005/8/layout/hierarchy6"/>
    <dgm:cxn modelId="{E4A8E873-CBDE-40E5-BB64-411692D9B6B0}" type="presParOf" srcId="{FC7398BE-B52E-4F73-B6FC-00E0C7D0D187}" destId="{BA241605-83A5-4160-B4C8-F8CE4EABF45A}" srcOrd="1" destOrd="0" presId="urn:microsoft.com/office/officeart/2005/8/layout/hierarchy6"/>
    <dgm:cxn modelId="{71840151-DE83-4F95-B0B7-0019263C53D3}" type="presParOf" srcId="{BA241605-83A5-4160-B4C8-F8CE4EABF45A}" destId="{E36F5C89-7B7C-4C53-8EBA-F3F2DF8641C4}" srcOrd="0" destOrd="0" presId="urn:microsoft.com/office/officeart/2005/8/layout/hierarchy6"/>
    <dgm:cxn modelId="{AE4FFA20-A5FE-4FAC-A706-659E296883A8}" type="presParOf" srcId="{BA241605-83A5-4160-B4C8-F8CE4EABF45A}" destId="{BDE5CFDB-7F73-4F2B-81C9-91D764918760}" srcOrd="1" destOrd="0" presId="urn:microsoft.com/office/officeart/2005/8/layout/hierarchy6"/>
    <dgm:cxn modelId="{B8069B21-82E0-463A-B32A-367FFBA5830B}"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13"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000" dirty="0" smtClean="0"/>
            <a:t>Substitution Cipher</a:t>
          </a:r>
          <a:endParaRPr lang="en-US" sz="20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1800" dirty="0" smtClean="0"/>
            <a:t>Monoalphabetic</a:t>
          </a:r>
          <a:endParaRPr lang="en-US" sz="18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custT="1"/>
      <dgm:spPr/>
      <dgm:t>
        <a:bodyPr/>
        <a:lstStyle/>
        <a:p>
          <a:r>
            <a:rPr lang="en-US" sz="1600" dirty="0" smtClean="0"/>
            <a:t>Caesar</a:t>
          </a:r>
          <a:endParaRPr lang="en-US" sz="1600"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C90720CC-20CD-4B83-86D3-4601FA3B807C}">
      <dgm:prSet custT="1"/>
      <dgm:spPr/>
      <dgm:t>
        <a:bodyPr/>
        <a:lstStyle/>
        <a:p>
          <a:r>
            <a:rPr lang="en-US" sz="1800" dirty="0" smtClean="0"/>
            <a:t>Polyalphabetic</a:t>
          </a:r>
          <a:endParaRPr lang="en-US" sz="1800" dirty="0"/>
        </a:p>
      </dgm:t>
    </dgm:pt>
    <dgm:pt modelId="{EB3555CB-0A04-40BC-B490-2AAE4A365E24}" type="parTrans" cxnId="{C9C58970-7BA4-4128-84F0-6C9CFC30FE2E}">
      <dgm:prSet/>
      <dgm:spPr/>
      <dgm:t>
        <a:bodyPr/>
        <a:lstStyle/>
        <a:p>
          <a:endParaRPr lang="en-US"/>
        </a:p>
      </dgm:t>
    </dgm:pt>
    <dgm:pt modelId="{D7798C47-7317-462B-B2A6-DB4E4BCD4835}" type="sibTrans" cxnId="{C9C58970-7BA4-4128-84F0-6C9CFC30FE2E}">
      <dgm:prSet/>
      <dgm:spPr/>
      <dgm:t>
        <a:bodyPr/>
        <a:lstStyle/>
        <a:p>
          <a:endParaRPr lang="en-US"/>
        </a:p>
      </dgm:t>
    </dgm:pt>
    <dgm:pt modelId="{5CCCC0EA-B469-46F9-B536-769622D0BFB6}">
      <dgm:prSet custT="1"/>
      <dgm:spPr/>
      <dgm:t>
        <a:bodyPr/>
        <a:lstStyle/>
        <a:p>
          <a:r>
            <a:rPr lang="en-US" sz="1600" dirty="0" err="1" smtClean="0"/>
            <a:t>Atbash</a:t>
          </a:r>
          <a:endParaRPr lang="en-US" sz="1600" dirty="0"/>
        </a:p>
      </dgm:t>
    </dgm:pt>
    <dgm:pt modelId="{73E8A66E-7724-468E-87D0-F0840397B6B1}" type="sibTrans" cxnId="{47628AFA-8576-40F9-ABF2-FE4AD339D1FA}">
      <dgm:prSet/>
      <dgm:spPr/>
      <dgm:t>
        <a:bodyPr/>
        <a:lstStyle/>
        <a:p>
          <a:endParaRPr lang="en-US"/>
        </a:p>
      </dgm:t>
    </dgm:pt>
    <dgm:pt modelId="{74CB6E07-B082-452A-8C31-5BDDCE0865B8}" type="parTrans" cxnId="{47628AFA-8576-40F9-ABF2-FE4AD339D1FA}">
      <dgm:prSet/>
      <dgm:spPr/>
      <dgm:t>
        <a:bodyPr/>
        <a:lstStyle/>
        <a:p>
          <a:endParaRPr lang="en-US"/>
        </a:p>
      </dgm:t>
    </dgm:pt>
    <dgm:pt modelId="{FC0E4C8F-CAA8-4627-BF43-F471A2517288}">
      <dgm:prSet custT="1"/>
      <dgm:spPr/>
      <dgm:t>
        <a:bodyPr/>
        <a:lstStyle/>
        <a:p>
          <a:r>
            <a:rPr lang="en-US" sz="1600" dirty="0" smtClean="0"/>
            <a:t>ROT13</a:t>
          </a:r>
          <a:endParaRPr lang="en-US" sz="1600" dirty="0"/>
        </a:p>
      </dgm:t>
    </dgm:pt>
    <dgm:pt modelId="{9172F405-0F42-48B5-9387-7AC6A174564F}" type="sibTrans" cxnId="{DEA8287F-124C-4E52-9C0F-FE6B6575311C}">
      <dgm:prSet/>
      <dgm:spPr/>
      <dgm:t>
        <a:bodyPr/>
        <a:lstStyle/>
        <a:p>
          <a:endParaRPr lang="en-US"/>
        </a:p>
      </dgm:t>
    </dgm:pt>
    <dgm:pt modelId="{8CD3C9E6-8DDD-4245-AB4B-68AB3EF41A5D}" type="parTrans" cxnId="{DEA8287F-124C-4E52-9C0F-FE6B6575311C}">
      <dgm:prSet/>
      <dgm:spPr/>
      <dgm:t>
        <a:bodyPr/>
        <a:lstStyle/>
        <a:p>
          <a:endParaRPr lang="en-US"/>
        </a:p>
      </dgm:t>
    </dgm:pt>
    <dgm:pt modelId="{A193C256-B270-4469-8C2E-3B400C41E6EE}">
      <dgm:prSet custT="1"/>
      <dgm:spPr/>
      <dgm:t>
        <a:bodyPr/>
        <a:lstStyle/>
        <a:p>
          <a:r>
            <a:rPr lang="en-US" sz="1600" dirty="0" smtClean="0"/>
            <a:t>S.H. Vigenere</a:t>
          </a:r>
        </a:p>
      </dgm:t>
    </dgm:pt>
    <dgm:pt modelId="{3DF8B447-84F1-421E-A8D8-9A60D05B5D2D}" type="parTrans" cxnId="{B65375E4-4080-4407-B9CE-B8185B0382E1}">
      <dgm:prSet/>
      <dgm:spPr/>
      <dgm:t>
        <a:bodyPr/>
        <a:lstStyle/>
        <a:p>
          <a:endParaRPr lang="en-US"/>
        </a:p>
      </dgm:t>
    </dgm:pt>
    <dgm:pt modelId="{9A3EBA18-7821-4E63-BC0D-8CB554D87265}" type="sibTrans" cxnId="{B65375E4-4080-4407-B9CE-B8185B0382E1}">
      <dgm:prSet/>
      <dgm:spPr/>
      <dgm:t>
        <a:bodyPr/>
        <a:lstStyle/>
        <a:p>
          <a:endParaRPr lang="en-US"/>
        </a:p>
      </dgm:t>
    </dgm:pt>
    <dgm:pt modelId="{3FE65E4C-06F5-456E-9E3C-A568257B0341}">
      <dgm:prSet custT="1"/>
      <dgm:spPr/>
      <dgm:t>
        <a:bodyPr/>
        <a:lstStyle/>
        <a:p>
          <a:r>
            <a:rPr lang="en-US" sz="1600" dirty="0" smtClean="0"/>
            <a:t>Full Vigenere</a:t>
          </a:r>
        </a:p>
      </dgm:t>
    </dgm:pt>
    <dgm:pt modelId="{804BA563-2603-4785-9D13-3C7F4CE74C98}" type="parTrans" cxnId="{60E56E81-C2DB-475D-8573-465499BFC883}">
      <dgm:prSet/>
      <dgm:spPr/>
      <dgm:t>
        <a:bodyPr/>
        <a:lstStyle/>
        <a:p>
          <a:endParaRPr lang="en-US"/>
        </a:p>
      </dgm:t>
    </dgm:pt>
    <dgm:pt modelId="{4C8F491C-8E3A-4E11-9449-43D80BD0388D}" type="sibTrans" cxnId="{60E56E81-C2DB-475D-8573-465499BFC883}">
      <dgm:prSet/>
      <dgm:spPr/>
      <dgm:t>
        <a:bodyPr/>
        <a:lstStyle/>
        <a:p>
          <a:endParaRPr lang="en-US"/>
        </a:p>
      </dgm:t>
    </dgm:pt>
    <dgm:pt modelId="{837FC88D-CEC6-428B-9E44-F0357BB6B6EF}">
      <dgm:prSet custT="1"/>
      <dgm:spPr/>
      <dgm:t>
        <a:bodyPr/>
        <a:lstStyle/>
        <a:p>
          <a:r>
            <a:rPr lang="en-US" sz="1600" dirty="0" smtClean="0"/>
            <a:t>Auto-key Vigenere</a:t>
          </a:r>
          <a:endParaRPr lang="en-US" sz="1600" dirty="0"/>
        </a:p>
      </dgm:t>
    </dgm:pt>
    <dgm:pt modelId="{3E048CD3-0AA3-4F52-BC08-05754469E6E3}" type="parTrans" cxnId="{68BFE888-D77E-4597-836D-7B814663D0E3}">
      <dgm:prSet/>
      <dgm:spPr/>
      <dgm:t>
        <a:bodyPr/>
        <a:lstStyle/>
        <a:p>
          <a:endParaRPr lang="en-US"/>
        </a:p>
      </dgm:t>
    </dgm:pt>
    <dgm:pt modelId="{CE44211C-56BD-4E79-8220-543B5FFD4317}" type="sibTrans" cxnId="{68BFE888-D77E-4597-836D-7B814663D0E3}">
      <dgm:prSet/>
      <dgm:spPr/>
      <dgm:t>
        <a:bodyPr/>
        <a:lstStyle/>
        <a:p>
          <a:endParaRPr lang="en-US"/>
        </a:p>
      </dgm:t>
    </dgm:pt>
    <dgm:pt modelId="{FEBC6707-0600-4551-BD32-92F6E81D8C81}">
      <dgm:prSet custT="1"/>
      <dgm:spPr/>
      <dgm:t>
        <a:bodyPr/>
        <a:lstStyle/>
        <a:p>
          <a:r>
            <a:rPr lang="en-US" sz="1600" dirty="0" smtClean="0"/>
            <a:t>Running Key </a:t>
          </a:r>
          <a:r>
            <a:rPr lang="en-US" sz="1600" dirty="0" err="1" smtClean="0"/>
            <a:t>Vigenere</a:t>
          </a:r>
          <a:endParaRPr lang="en-US" sz="1600" dirty="0"/>
        </a:p>
      </dgm:t>
    </dgm:pt>
    <dgm:pt modelId="{276E5B0F-8299-469A-995F-8A4B68C4E343}" type="parTrans" cxnId="{18D5B73A-546E-46CF-ADFF-41BEEEEB58B3}">
      <dgm:prSet/>
      <dgm:spPr/>
      <dgm:t>
        <a:bodyPr/>
        <a:lstStyle/>
        <a:p>
          <a:endParaRPr lang="en-US"/>
        </a:p>
      </dgm:t>
    </dgm:pt>
    <dgm:pt modelId="{727A38BA-411F-45C0-9BA5-40CBF4D22960}" type="sibTrans" cxnId="{18D5B73A-546E-46CF-ADFF-41BEEEEB58B3}">
      <dgm:prSet/>
      <dgm:spPr/>
      <dgm:t>
        <a:bodyPr/>
        <a:lstStyle/>
        <a:p>
          <a:endParaRPr lang="en-US"/>
        </a:p>
      </dgm:t>
    </dgm:pt>
    <dgm:pt modelId="{5373212E-66B7-4702-AF69-2CF9C709F552}">
      <dgm:prSet custT="1"/>
      <dgm:spPr/>
      <dgm:t>
        <a:bodyPr/>
        <a:lstStyle/>
        <a:p>
          <a:r>
            <a:rPr lang="en-US" sz="1800" dirty="0" smtClean="0"/>
            <a:t>Polygram</a:t>
          </a:r>
          <a:endParaRPr lang="en-US" sz="1800" dirty="0"/>
        </a:p>
      </dgm:t>
    </dgm:pt>
    <dgm:pt modelId="{09CEA48E-C832-4752-AE2C-F41F96E172D5}" type="parTrans" cxnId="{0B62788A-B5D7-45BE-AA6C-89FAE867C8F8}">
      <dgm:prSet/>
      <dgm:spPr/>
      <dgm:t>
        <a:bodyPr/>
        <a:lstStyle/>
        <a:p>
          <a:endParaRPr lang="en-US"/>
        </a:p>
      </dgm:t>
    </dgm:pt>
    <dgm:pt modelId="{F85ECB8A-D3C5-4254-9DDB-65549902BDAB}" type="sibTrans" cxnId="{0B62788A-B5D7-45BE-AA6C-89FAE867C8F8}">
      <dgm:prSet/>
      <dgm:spPr/>
      <dgm:t>
        <a:bodyPr/>
        <a:lstStyle/>
        <a:p>
          <a:endParaRPr lang="en-US"/>
        </a:p>
      </dgm:t>
    </dgm:pt>
    <dgm:pt modelId="{28399B70-4429-4685-90AE-1F66C78D49F6}">
      <dgm:prSet custT="1"/>
      <dgm:spPr/>
      <dgm:t>
        <a:bodyPr/>
        <a:lstStyle/>
        <a:p>
          <a:r>
            <a:rPr lang="en-US" sz="1600" dirty="0" err="1" smtClean="0"/>
            <a:t>Playfair</a:t>
          </a:r>
          <a:endParaRPr lang="en-US" sz="1600" dirty="0"/>
        </a:p>
      </dgm:t>
    </dgm:pt>
    <dgm:pt modelId="{50972BA6-DBA4-440D-BC5A-0E0251DA786B}" type="parTrans" cxnId="{8441F66E-DE0B-4009-A27B-24A77F4E5F4E}">
      <dgm:prSet/>
      <dgm:spPr/>
      <dgm:t>
        <a:bodyPr/>
        <a:lstStyle/>
        <a:p>
          <a:endParaRPr lang="en-US"/>
        </a:p>
      </dgm:t>
    </dgm:pt>
    <dgm:pt modelId="{1EB7970E-F8C9-4F87-A9A3-5832828F6532}" type="sibTrans" cxnId="{8441F66E-DE0B-4009-A27B-24A77F4E5F4E}">
      <dgm:prSet/>
      <dgm:spPr/>
      <dgm:t>
        <a:bodyPr/>
        <a:lstStyle/>
        <a:p>
          <a:endParaRPr lang="en-US"/>
        </a:p>
      </dgm:t>
    </dgm:pt>
    <dgm:pt modelId="{A5EFB4F9-EE0C-4C84-9839-C21D1E6457F1}">
      <dgm:prSet custT="1"/>
      <dgm:spPr/>
      <dgm:t>
        <a:bodyPr/>
        <a:lstStyle/>
        <a:p>
          <a:r>
            <a:rPr lang="en-US" sz="1800" dirty="0" smtClean="0"/>
            <a:t>Homophonic </a:t>
          </a:r>
          <a:endParaRPr lang="en-US" sz="1800" dirty="0"/>
        </a:p>
      </dgm:t>
    </dgm:pt>
    <dgm:pt modelId="{3354E2EB-141F-4422-ADF6-5466B9A8FE27}" type="parTrans" cxnId="{AE313E12-9743-4A5B-957F-5E6C58EBF729}">
      <dgm:prSet/>
      <dgm:spPr/>
      <dgm:t>
        <a:bodyPr/>
        <a:lstStyle/>
        <a:p>
          <a:endParaRPr lang="en-US"/>
        </a:p>
      </dgm:t>
    </dgm:pt>
    <dgm:pt modelId="{8BA9BD89-E3DD-4B26-AC3A-9FA21EEB3AB2}" type="sibTrans" cxnId="{AE313E12-9743-4A5B-957F-5E6C58EBF729}">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353667" custScaleY="212916" custLinFactY="-100000" custLinFactNeighborY="-118154">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243134" custScaleY="197209" custLinFactY="-87778" custLinFactNeighborY="-100000"/>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4"/>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4" custScaleX="296475" custScaleY="89150"/>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8"/>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8" custScaleX="162026" custScaleY="160727" custLinFactY="41667" custLinFactNeighborY="100000"/>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8"/>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8" custScaleX="162026" custScaleY="160727" custLinFactY="41667" custLinFactNeighborY="100000"/>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8"/>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8" custScaleX="162026" custScaleY="160727" custLinFactY="41667" custLinFactNeighborY="100000"/>
      <dgm:spPr/>
      <dgm:t>
        <a:bodyPr/>
        <a:lstStyle/>
        <a:p>
          <a:endParaRPr lang="en-US"/>
        </a:p>
      </dgm:t>
    </dgm:pt>
    <dgm:pt modelId="{4001E863-B96F-4E16-939F-105BFFBBCBBE}" type="pres">
      <dgm:prSet presAssocID="{5CCCC0EA-B469-46F9-B536-769622D0BFB6}" presName="hierChild3" presStyleCnt="0"/>
      <dgm:spPr/>
    </dgm:pt>
    <dgm:pt modelId="{B3C4FACE-0690-4439-AB7F-85DABD2ADA05}" type="pres">
      <dgm:prSet presAssocID="{EB3555CB-0A04-40BC-B490-2AAE4A365E24}" presName="Name19" presStyleLbl="parChTrans1D3" presStyleIdx="1" presStyleCnt="4"/>
      <dgm:spPr/>
      <dgm:t>
        <a:bodyPr/>
        <a:lstStyle/>
        <a:p>
          <a:endParaRPr lang="en-US"/>
        </a:p>
      </dgm:t>
    </dgm:pt>
    <dgm:pt modelId="{912DFAF0-624C-4067-A666-F327D6754FD3}" type="pres">
      <dgm:prSet presAssocID="{C90720CC-20CD-4B83-86D3-4601FA3B807C}" presName="Name21" presStyleCnt="0"/>
      <dgm:spPr/>
    </dgm:pt>
    <dgm:pt modelId="{3E631E15-883C-4277-957C-187B157B7920}" type="pres">
      <dgm:prSet presAssocID="{C90720CC-20CD-4B83-86D3-4601FA3B807C}" presName="level2Shape" presStyleLbl="node3" presStyleIdx="1" presStyleCnt="4" custScaleX="255502" custScaleY="89150"/>
      <dgm:spPr/>
      <dgm:t>
        <a:bodyPr/>
        <a:lstStyle/>
        <a:p>
          <a:endParaRPr lang="en-US"/>
        </a:p>
      </dgm:t>
    </dgm:pt>
    <dgm:pt modelId="{FB665C32-C6DF-4FBD-9CDB-6A98294B1B3E}" type="pres">
      <dgm:prSet presAssocID="{C90720CC-20CD-4B83-86D3-4601FA3B807C}" presName="hierChild3" presStyleCnt="0"/>
      <dgm:spPr/>
    </dgm:pt>
    <dgm:pt modelId="{DFE28849-0162-43ED-A596-3FC99F9A88F3}" type="pres">
      <dgm:prSet presAssocID="{3DF8B447-84F1-421E-A8D8-9A60D05B5D2D}" presName="Name19" presStyleLbl="parChTrans1D4" presStyleIdx="3" presStyleCnt="8"/>
      <dgm:spPr/>
      <dgm:t>
        <a:bodyPr/>
        <a:lstStyle/>
        <a:p>
          <a:endParaRPr lang="en-US"/>
        </a:p>
      </dgm:t>
    </dgm:pt>
    <dgm:pt modelId="{98EE0011-5C2B-4F84-AEBA-3C776DD940E9}" type="pres">
      <dgm:prSet presAssocID="{A193C256-B270-4469-8C2E-3B400C41E6EE}" presName="Name21" presStyleCnt="0"/>
      <dgm:spPr/>
    </dgm:pt>
    <dgm:pt modelId="{239FB512-7AA2-460E-9E46-E8DF8144D667}" type="pres">
      <dgm:prSet presAssocID="{A193C256-B270-4469-8C2E-3B400C41E6EE}" presName="level2Shape" presStyleLbl="node4" presStyleIdx="3" presStyleCnt="8" custScaleX="162026" custScaleY="160727" custLinFactY="41667" custLinFactNeighborY="100000"/>
      <dgm:spPr/>
      <dgm:t>
        <a:bodyPr/>
        <a:lstStyle/>
        <a:p>
          <a:endParaRPr lang="en-US"/>
        </a:p>
      </dgm:t>
    </dgm:pt>
    <dgm:pt modelId="{62CE3EA7-0927-4BB3-A2B3-ED7190F0B912}" type="pres">
      <dgm:prSet presAssocID="{A193C256-B270-4469-8C2E-3B400C41E6EE}" presName="hierChild3" presStyleCnt="0"/>
      <dgm:spPr/>
    </dgm:pt>
    <dgm:pt modelId="{45677014-21BE-4C87-BAA3-9ED178F2CEFA}" type="pres">
      <dgm:prSet presAssocID="{804BA563-2603-4785-9D13-3C7F4CE74C98}" presName="Name19" presStyleLbl="parChTrans1D4" presStyleIdx="4" presStyleCnt="8"/>
      <dgm:spPr/>
      <dgm:t>
        <a:bodyPr/>
        <a:lstStyle/>
        <a:p>
          <a:endParaRPr lang="en-US"/>
        </a:p>
      </dgm:t>
    </dgm:pt>
    <dgm:pt modelId="{DA230D70-0E60-4C15-9A6E-7570AB365FC6}" type="pres">
      <dgm:prSet presAssocID="{3FE65E4C-06F5-456E-9E3C-A568257B0341}" presName="Name21" presStyleCnt="0"/>
      <dgm:spPr/>
    </dgm:pt>
    <dgm:pt modelId="{94DF58A0-722A-40F0-A612-514EE3419F2E}" type="pres">
      <dgm:prSet presAssocID="{3FE65E4C-06F5-456E-9E3C-A568257B0341}" presName="level2Shape" presStyleLbl="node4" presStyleIdx="4" presStyleCnt="8" custScaleX="163934" custScaleY="160307" custLinFactY="41667" custLinFactNeighborY="100000"/>
      <dgm:spPr/>
      <dgm:t>
        <a:bodyPr/>
        <a:lstStyle/>
        <a:p>
          <a:endParaRPr lang="en-US"/>
        </a:p>
      </dgm:t>
    </dgm:pt>
    <dgm:pt modelId="{556EACCA-8AA5-4824-80CC-4874D88C7C85}" type="pres">
      <dgm:prSet presAssocID="{3FE65E4C-06F5-456E-9E3C-A568257B0341}" presName="hierChild3" presStyleCnt="0"/>
      <dgm:spPr/>
    </dgm:pt>
    <dgm:pt modelId="{3DD2FB07-E97D-431C-9EC8-39EF53CB5F80}" type="pres">
      <dgm:prSet presAssocID="{3E048CD3-0AA3-4F52-BC08-05754469E6E3}" presName="Name19" presStyleLbl="parChTrans1D4" presStyleIdx="5" presStyleCnt="8"/>
      <dgm:spPr/>
      <dgm:t>
        <a:bodyPr/>
        <a:lstStyle/>
        <a:p>
          <a:endParaRPr lang="en-US"/>
        </a:p>
      </dgm:t>
    </dgm:pt>
    <dgm:pt modelId="{A281BBED-65C7-4860-864B-BDC5DEC6C05E}" type="pres">
      <dgm:prSet presAssocID="{837FC88D-CEC6-428B-9E44-F0357BB6B6EF}" presName="Name21" presStyleCnt="0"/>
      <dgm:spPr/>
    </dgm:pt>
    <dgm:pt modelId="{AAEAC343-3A0B-4850-82CF-D284E90A2B0B}" type="pres">
      <dgm:prSet presAssocID="{837FC88D-CEC6-428B-9E44-F0357BB6B6EF}" presName="level2Shape" presStyleLbl="node4" presStyleIdx="5" presStyleCnt="8" custScaleX="165616" custScaleY="160976" custLinFactY="41667" custLinFactNeighborY="100000"/>
      <dgm:spPr/>
      <dgm:t>
        <a:bodyPr/>
        <a:lstStyle/>
        <a:p>
          <a:endParaRPr lang="en-US"/>
        </a:p>
      </dgm:t>
    </dgm:pt>
    <dgm:pt modelId="{42EC3476-710A-4FD4-9F39-A4CBA01C100E}" type="pres">
      <dgm:prSet presAssocID="{837FC88D-CEC6-428B-9E44-F0357BB6B6EF}" presName="hierChild3" presStyleCnt="0"/>
      <dgm:spPr/>
    </dgm:pt>
    <dgm:pt modelId="{FB1439EB-44A2-40E6-A7C9-C991BE09F052}" type="pres">
      <dgm:prSet presAssocID="{276E5B0F-8299-469A-995F-8A4B68C4E343}" presName="Name19" presStyleLbl="parChTrans1D4" presStyleIdx="6" presStyleCnt="8"/>
      <dgm:spPr/>
      <dgm:t>
        <a:bodyPr/>
        <a:lstStyle/>
        <a:p>
          <a:endParaRPr lang="en-US"/>
        </a:p>
      </dgm:t>
    </dgm:pt>
    <dgm:pt modelId="{E432671E-17F8-433B-AD7B-69603802FA24}" type="pres">
      <dgm:prSet presAssocID="{FEBC6707-0600-4551-BD32-92F6E81D8C81}" presName="Name21" presStyleCnt="0"/>
      <dgm:spPr/>
    </dgm:pt>
    <dgm:pt modelId="{71603631-49FC-4358-81CE-6BCA28097E87}" type="pres">
      <dgm:prSet presAssocID="{FEBC6707-0600-4551-BD32-92F6E81D8C81}" presName="level2Shape" presStyleLbl="node4" presStyleIdx="6" presStyleCnt="8" custScaleX="175308" custScaleY="161460" custLinFactY="41667" custLinFactNeighborY="100000"/>
      <dgm:spPr/>
      <dgm:t>
        <a:bodyPr/>
        <a:lstStyle/>
        <a:p>
          <a:endParaRPr lang="en-US"/>
        </a:p>
      </dgm:t>
    </dgm:pt>
    <dgm:pt modelId="{BC89081F-7A28-46D4-A6E0-E26489488697}" type="pres">
      <dgm:prSet presAssocID="{FEBC6707-0600-4551-BD32-92F6E81D8C81}" presName="hierChild3" presStyleCnt="0"/>
      <dgm:spPr/>
    </dgm:pt>
    <dgm:pt modelId="{9F6E5565-6B6C-4E6C-92F4-D4B34C729741}" type="pres">
      <dgm:prSet presAssocID="{09CEA48E-C832-4752-AE2C-F41F96E172D5}" presName="Name19" presStyleLbl="parChTrans1D3" presStyleIdx="2" presStyleCnt="4"/>
      <dgm:spPr/>
      <dgm:t>
        <a:bodyPr/>
        <a:lstStyle/>
        <a:p>
          <a:endParaRPr lang="en-US"/>
        </a:p>
      </dgm:t>
    </dgm:pt>
    <dgm:pt modelId="{DE259107-C567-4FB9-A3B4-26067D2EB87A}" type="pres">
      <dgm:prSet presAssocID="{5373212E-66B7-4702-AF69-2CF9C709F552}" presName="Name21" presStyleCnt="0"/>
      <dgm:spPr/>
    </dgm:pt>
    <dgm:pt modelId="{19D1D0A5-CA83-43AD-9C01-34B39952124D}" type="pres">
      <dgm:prSet presAssocID="{5373212E-66B7-4702-AF69-2CF9C709F552}" presName="level2Shape" presStyleLbl="node3" presStyleIdx="2" presStyleCnt="4" custScaleX="209272" custScaleY="89681"/>
      <dgm:spPr/>
      <dgm:t>
        <a:bodyPr/>
        <a:lstStyle/>
        <a:p>
          <a:endParaRPr lang="en-US"/>
        </a:p>
      </dgm:t>
    </dgm:pt>
    <dgm:pt modelId="{FC7398BE-B52E-4F73-B6FC-00E0C7D0D187}" type="pres">
      <dgm:prSet presAssocID="{5373212E-66B7-4702-AF69-2CF9C709F552}" presName="hierChild3" presStyleCnt="0"/>
      <dgm:spPr/>
    </dgm:pt>
    <dgm:pt modelId="{578B49AB-5941-4F06-B233-20DB869DFDAF}" type="pres">
      <dgm:prSet presAssocID="{50972BA6-DBA4-440D-BC5A-0E0251DA786B}" presName="Name19" presStyleLbl="parChTrans1D4" presStyleIdx="7" presStyleCnt="8"/>
      <dgm:spPr/>
      <dgm:t>
        <a:bodyPr/>
        <a:lstStyle/>
        <a:p>
          <a:endParaRPr lang="en-US"/>
        </a:p>
      </dgm:t>
    </dgm:pt>
    <dgm:pt modelId="{BA241605-83A5-4160-B4C8-F8CE4EABF45A}" type="pres">
      <dgm:prSet presAssocID="{28399B70-4429-4685-90AE-1F66C78D49F6}" presName="Name21" presStyleCnt="0"/>
      <dgm:spPr/>
    </dgm:pt>
    <dgm:pt modelId="{E36F5C89-7B7C-4C53-8EBA-F3F2DF8641C4}" type="pres">
      <dgm:prSet presAssocID="{28399B70-4429-4685-90AE-1F66C78D49F6}" presName="level2Shape" presStyleLbl="node4" presStyleIdx="7" presStyleCnt="8" custScaleX="180258" custScaleY="160833" custLinFactY="41667" custLinFactNeighborY="100000"/>
      <dgm:spPr/>
      <dgm:t>
        <a:bodyPr/>
        <a:lstStyle/>
        <a:p>
          <a:endParaRPr lang="en-US"/>
        </a:p>
      </dgm:t>
    </dgm:pt>
    <dgm:pt modelId="{BDE5CFDB-7F73-4F2B-81C9-91D764918760}" type="pres">
      <dgm:prSet presAssocID="{28399B70-4429-4685-90AE-1F66C78D49F6}" presName="hierChild3" presStyleCnt="0"/>
      <dgm:spPr/>
    </dgm:pt>
    <dgm:pt modelId="{40D9BD54-5594-47DA-B90D-BA4E0C9B1596}" type="pres">
      <dgm:prSet presAssocID="{3354E2EB-141F-4422-ADF6-5466B9A8FE27}" presName="Name19" presStyleLbl="parChTrans1D3" presStyleIdx="3" presStyleCnt="4"/>
      <dgm:spPr/>
      <dgm:t>
        <a:bodyPr/>
        <a:lstStyle/>
        <a:p>
          <a:endParaRPr lang="en-US"/>
        </a:p>
      </dgm:t>
    </dgm:pt>
    <dgm:pt modelId="{6F02EE6F-D646-4660-90B4-EA06DF4D3843}" type="pres">
      <dgm:prSet presAssocID="{A5EFB4F9-EE0C-4C84-9839-C21D1E6457F1}" presName="Name21" presStyleCnt="0"/>
      <dgm:spPr/>
    </dgm:pt>
    <dgm:pt modelId="{41643AF7-EF1C-4CA7-96B2-98433A0FEF10}" type="pres">
      <dgm:prSet presAssocID="{A5EFB4F9-EE0C-4C84-9839-C21D1E6457F1}" presName="level2Shape" presStyleLbl="node3" presStyleIdx="3" presStyleCnt="4" custScaleX="254281" custScaleY="89482"/>
      <dgm:spPr/>
      <dgm:t>
        <a:bodyPr/>
        <a:lstStyle/>
        <a:p>
          <a:endParaRPr lang="en-US"/>
        </a:p>
      </dgm:t>
    </dgm:pt>
    <dgm:pt modelId="{2ECF4D2A-C947-4762-B281-E57C2576D89F}" type="pres">
      <dgm:prSet presAssocID="{A5EFB4F9-EE0C-4C84-9839-C21D1E6457F1}" presName="hierChild3" presStyleCnt="0"/>
      <dgm:spPr/>
    </dgm:pt>
    <dgm:pt modelId="{9B73F616-7143-4201-B01B-CD0DE03673A1}" type="pres">
      <dgm:prSet presAssocID="{4534F4F1-4DE9-4DBE-ABC1-02F2BB0E6D5C}" presName="bgShapesFlow" presStyleCnt="0"/>
      <dgm:spPr/>
    </dgm:pt>
  </dgm:ptLst>
  <dgm:cxnLst>
    <dgm:cxn modelId="{AA1CF05B-4FC3-417B-A95E-74D29860FFF9}" type="presOf" srcId="{4534F4F1-4DE9-4DBE-ABC1-02F2BB0E6D5C}" destId="{1670EEAE-D5D6-4EA0-B0F1-EC6515E365A8}" srcOrd="0" destOrd="0" presId="urn:microsoft.com/office/officeart/2005/8/layout/hierarchy6"/>
    <dgm:cxn modelId="{C151D989-1D87-4753-8697-7563B981F2BA}" type="presOf" srcId="{A193C256-B270-4469-8C2E-3B400C41E6EE}" destId="{239FB512-7AA2-460E-9E46-E8DF8144D667}" srcOrd="0" destOrd="0" presId="urn:microsoft.com/office/officeart/2005/8/layout/hierarchy6"/>
    <dgm:cxn modelId="{DEA8287F-124C-4E52-9C0F-FE6B6575311C}" srcId="{F9689F0A-EDC9-4A8F-9A4C-9924C7A15659}" destId="{FC0E4C8F-CAA8-4627-BF43-F471A2517288}" srcOrd="1" destOrd="0" parTransId="{8CD3C9E6-8DDD-4245-AB4B-68AB3EF41A5D}" sibTransId="{9172F405-0F42-48B5-9387-7AC6A174564F}"/>
    <dgm:cxn modelId="{3590F2F8-7324-401C-BE8F-03E8ECB2084C}" type="presOf" srcId="{1DCD7733-BF98-4719-9CB6-AC03CEB14CC4}" destId="{4606AAD5-3BFA-4A1E-8925-91944BDACFE7}" srcOrd="0" destOrd="0" presId="urn:microsoft.com/office/officeart/2005/8/layout/hierarchy6"/>
    <dgm:cxn modelId="{7365D202-058C-465E-B936-A94796B692A8}" type="presOf" srcId="{3DF8B447-84F1-421E-A8D8-9A60D05B5D2D}" destId="{DFE28849-0162-43ED-A596-3FC99F9A88F3}" srcOrd="0" destOrd="0" presId="urn:microsoft.com/office/officeart/2005/8/layout/hierarchy6"/>
    <dgm:cxn modelId="{18D5B73A-546E-46CF-ADFF-41BEEEEB58B3}" srcId="{C90720CC-20CD-4B83-86D3-4601FA3B807C}" destId="{FEBC6707-0600-4551-BD32-92F6E81D8C81}" srcOrd="3" destOrd="0" parTransId="{276E5B0F-8299-469A-995F-8A4B68C4E343}" sibTransId="{727A38BA-411F-45C0-9BA5-40CBF4D22960}"/>
    <dgm:cxn modelId="{E8B2DDEB-9CD7-4715-BD80-52DD7CE2E227}" type="presOf" srcId="{CD903734-F6F4-4D22-A4D1-EA80E26E19B3}" destId="{77B61B76-4DBE-45DF-A822-D9D6E0538531}" srcOrd="0" destOrd="0" presId="urn:microsoft.com/office/officeart/2005/8/layout/hierarchy6"/>
    <dgm:cxn modelId="{A218FD5B-CD33-42FB-93AD-4DDF891DFD3D}" srcId="{4534F4F1-4DE9-4DBE-ABC1-02F2BB0E6D5C}" destId="{CA65A1DB-517F-4CED-8066-4DC5A3C40A4C}" srcOrd="0" destOrd="0" parTransId="{FBBF25FC-2A73-48B9-A631-38C31D3C36EA}" sibTransId="{4AE78F69-61DB-40DB-B33C-1657F3C20782}"/>
    <dgm:cxn modelId="{AE313E12-9743-4A5B-957F-5E6C58EBF729}" srcId="{CD903734-F6F4-4D22-A4D1-EA80E26E19B3}" destId="{A5EFB4F9-EE0C-4C84-9839-C21D1E6457F1}" srcOrd="3" destOrd="0" parTransId="{3354E2EB-141F-4422-ADF6-5466B9A8FE27}" sibTransId="{8BA9BD89-E3DD-4B26-AC3A-9FA21EEB3AB2}"/>
    <dgm:cxn modelId="{0CE86AD9-1724-4DA6-BE6F-6E3C8CCF11FD}" type="presOf" srcId="{837FC88D-CEC6-428B-9E44-F0357BB6B6EF}" destId="{AAEAC343-3A0B-4850-82CF-D284E90A2B0B}" srcOrd="0" destOrd="0" presId="urn:microsoft.com/office/officeart/2005/8/layout/hierarchy6"/>
    <dgm:cxn modelId="{D767AC34-862C-4D96-B9C0-9FEB2FBF1476}" srcId="{CA65A1DB-517F-4CED-8066-4DC5A3C40A4C}" destId="{CD903734-F6F4-4D22-A4D1-EA80E26E19B3}" srcOrd="0" destOrd="0" parTransId="{4A0B2C28-9582-40FB-A132-EEC3FCFA5A7B}" sibTransId="{5E5F63AE-C9E3-4133-9781-C16299279FBB}"/>
    <dgm:cxn modelId="{E5C7901A-4402-46A2-A13E-5AA3BAF26049}" type="presOf" srcId="{28399B70-4429-4685-90AE-1F66C78D49F6}" destId="{E36F5C89-7B7C-4C53-8EBA-F3F2DF8641C4}" srcOrd="0" destOrd="0" presId="urn:microsoft.com/office/officeart/2005/8/layout/hierarchy6"/>
    <dgm:cxn modelId="{60E56E81-C2DB-475D-8573-465499BFC883}" srcId="{C90720CC-20CD-4B83-86D3-4601FA3B807C}" destId="{3FE65E4C-06F5-456E-9E3C-A568257B0341}" srcOrd="1" destOrd="0" parTransId="{804BA563-2603-4785-9D13-3C7F4CE74C98}" sibTransId="{4C8F491C-8E3A-4E11-9449-43D80BD0388D}"/>
    <dgm:cxn modelId="{1B721F57-9DEA-4A2B-A2FA-FE67A3D9B65D}" type="presOf" srcId="{FC0E4C8F-CAA8-4627-BF43-F471A2517288}" destId="{48D6B71C-F924-430F-90C2-891326342F05}" srcOrd="0" destOrd="0" presId="urn:microsoft.com/office/officeart/2005/8/layout/hierarchy6"/>
    <dgm:cxn modelId="{B46C09D8-9D2A-4544-865A-136BFF1A4243}" type="presOf" srcId="{8CD3C9E6-8DDD-4245-AB4B-68AB3EF41A5D}" destId="{F08B1C0A-D97D-4B82-B632-F39272F9EA81}" srcOrd="0" destOrd="0" presId="urn:microsoft.com/office/officeart/2005/8/layout/hierarchy6"/>
    <dgm:cxn modelId="{FD21FDE2-CA50-4A27-83FC-C99C36D31BE5}" type="presOf" srcId="{02A0BDB5-47A1-4008-84DD-ABACD8C87574}" destId="{B16DBD37-E4F5-4AFB-9A64-F28B12E91A06}" srcOrd="0" destOrd="0" presId="urn:microsoft.com/office/officeart/2005/8/layout/hierarchy6"/>
    <dgm:cxn modelId="{63BF4810-FB4F-464A-B784-0523F6D7E5C3}" type="presOf" srcId="{09CEA48E-C832-4752-AE2C-F41F96E172D5}" destId="{9F6E5565-6B6C-4E6C-92F4-D4B34C729741}"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8690F23D-0F56-4004-9DBE-FB479DD17446}" type="presOf" srcId="{EB3555CB-0A04-40BC-B490-2AAE4A365E24}" destId="{B3C4FACE-0690-4439-AB7F-85DABD2ADA05}" srcOrd="0" destOrd="0" presId="urn:microsoft.com/office/officeart/2005/8/layout/hierarchy6"/>
    <dgm:cxn modelId="{7400E646-AD3F-4CC6-9DDD-8F17DAC109B3}" type="presOf" srcId="{50972BA6-DBA4-440D-BC5A-0E0251DA786B}" destId="{578B49AB-5941-4F06-B233-20DB869DFDAF}" srcOrd="0" destOrd="0" presId="urn:microsoft.com/office/officeart/2005/8/layout/hierarchy6"/>
    <dgm:cxn modelId="{34B032BF-D577-4684-BC54-1F376D2E74A2}" type="presOf" srcId="{CA65A1DB-517F-4CED-8066-4DC5A3C40A4C}" destId="{C03E8FE5-E204-448E-BD23-E35B569C1633}" srcOrd="0" destOrd="0" presId="urn:microsoft.com/office/officeart/2005/8/layout/hierarchy6"/>
    <dgm:cxn modelId="{56E4FB25-EC82-4B60-9570-E15C019706AE}" type="presOf" srcId="{4A0B2C28-9582-40FB-A132-EEC3FCFA5A7B}" destId="{051829F0-EDBD-439D-BCEE-B94D417AD345}" srcOrd="0" destOrd="0" presId="urn:microsoft.com/office/officeart/2005/8/layout/hierarchy6"/>
    <dgm:cxn modelId="{8EAAFA74-6578-4C15-B80F-DAA0688C5850}" type="presOf" srcId="{FEBC6707-0600-4551-BD32-92F6E81D8C81}" destId="{71603631-49FC-4358-81CE-6BCA28097E87}" srcOrd="0" destOrd="0" presId="urn:microsoft.com/office/officeart/2005/8/layout/hierarchy6"/>
    <dgm:cxn modelId="{68542667-C711-49E7-8F44-3F36AE18FB8D}" type="presOf" srcId="{3E048CD3-0AA3-4F52-BC08-05754469E6E3}" destId="{3DD2FB07-E97D-431C-9EC8-39EF53CB5F80}" srcOrd="0" destOrd="0" presId="urn:microsoft.com/office/officeart/2005/8/layout/hierarchy6"/>
    <dgm:cxn modelId="{68BFE888-D77E-4597-836D-7B814663D0E3}" srcId="{C90720CC-20CD-4B83-86D3-4601FA3B807C}" destId="{837FC88D-CEC6-428B-9E44-F0357BB6B6EF}" srcOrd="2" destOrd="0" parTransId="{3E048CD3-0AA3-4F52-BC08-05754469E6E3}" sibTransId="{CE44211C-56BD-4E79-8220-543B5FFD4317}"/>
    <dgm:cxn modelId="{ACB5306F-804F-4877-9269-98A47B7C2884}" type="presOf" srcId="{804BA563-2603-4785-9D13-3C7F4CE74C98}" destId="{45677014-21BE-4C87-BAA3-9ED178F2CEFA}" srcOrd="0" destOrd="0" presId="urn:microsoft.com/office/officeart/2005/8/layout/hierarchy6"/>
    <dgm:cxn modelId="{01444DC1-C8A3-4135-9FCD-BF371202A818}" type="presOf" srcId="{F9689F0A-EDC9-4A8F-9A4C-9924C7A15659}" destId="{7D958B54-DE05-493E-8208-DB5FED80A749}" srcOrd="0" destOrd="0" presId="urn:microsoft.com/office/officeart/2005/8/layout/hierarchy6"/>
    <dgm:cxn modelId="{1D55A713-725F-4224-92C4-BE02E3885B5C}" type="presOf" srcId="{74CB6E07-B082-452A-8C31-5BDDCE0865B8}" destId="{14564EB2-1B1A-401B-9591-67D3839BDBF3}" srcOrd="0" destOrd="0" presId="urn:microsoft.com/office/officeart/2005/8/layout/hierarchy6"/>
    <dgm:cxn modelId="{F62B344C-75A4-43F5-8493-99B00C298A62}" type="presOf" srcId="{3354E2EB-141F-4422-ADF6-5466B9A8FE27}" destId="{40D9BD54-5594-47DA-B90D-BA4E0C9B1596}" srcOrd="0" destOrd="0" presId="urn:microsoft.com/office/officeart/2005/8/layout/hierarchy6"/>
    <dgm:cxn modelId="{0AF8B900-EFDE-480E-9F71-41E81BF65C2E}" type="presOf" srcId="{3FE65E4C-06F5-456E-9E3C-A568257B0341}" destId="{94DF58A0-722A-40F0-A612-514EE3419F2E}" srcOrd="0" destOrd="0" presId="urn:microsoft.com/office/officeart/2005/8/layout/hierarchy6"/>
    <dgm:cxn modelId="{A63FC488-6A6C-42E5-AD51-4CC3D6E6F383}" type="presOf" srcId="{5CCCC0EA-B469-46F9-B536-769622D0BFB6}" destId="{FBDBB656-5F8C-4EC7-BC5C-BBB39DBBFB0A}" srcOrd="0" destOrd="0" presId="urn:microsoft.com/office/officeart/2005/8/layout/hierarchy6"/>
    <dgm:cxn modelId="{552ED185-283C-4C7A-9467-A197FCC00814}" type="presOf" srcId="{C90720CC-20CD-4B83-86D3-4601FA3B807C}" destId="{3E631E15-883C-4277-957C-187B157B7920}" srcOrd="0" destOrd="0" presId="urn:microsoft.com/office/officeart/2005/8/layout/hierarchy6"/>
    <dgm:cxn modelId="{1EE7AB2E-0C4B-4C6C-B6A7-C0E8374F70BF}" type="presOf" srcId="{A5EFB4F9-EE0C-4C84-9839-C21D1E6457F1}" destId="{41643AF7-EF1C-4CA7-96B2-98433A0FEF10}" srcOrd="0" destOrd="0" presId="urn:microsoft.com/office/officeart/2005/8/layout/hierarchy6"/>
    <dgm:cxn modelId="{8441F66E-DE0B-4009-A27B-24A77F4E5F4E}" srcId="{5373212E-66B7-4702-AF69-2CF9C709F552}" destId="{28399B70-4429-4685-90AE-1F66C78D49F6}" srcOrd="0" destOrd="0" parTransId="{50972BA6-DBA4-440D-BC5A-0E0251DA786B}" sibTransId="{1EB7970E-F8C9-4F87-A9A3-5832828F6532}"/>
    <dgm:cxn modelId="{060F78D4-DF38-43F6-9D46-CC7B3A73B3A4}" type="presOf" srcId="{FDFE45A6-3498-4285-8595-58D9F1207976}" destId="{A194BCF2-2F62-4B17-AE8C-3E9EAA84DA60}" srcOrd="0" destOrd="0" presId="urn:microsoft.com/office/officeart/2005/8/layout/hierarchy6"/>
    <dgm:cxn modelId="{B65375E4-4080-4407-B9CE-B8185B0382E1}" srcId="{C90720CC-20CD-4B83-86D3-4601FA3B807C}" destId="{A193C256-B270-4469-8C2E-3B400C41E6EE}" srcOrd="0" destOrd="0" parTransId="{3DF8B447-84F1-421E-A8D8-9A60D05B5D2D}" sibTransId="{9A3EBA18-7821-4E63-BC0D-8CB554D87265}"/>
    <dgm:cxn modelId="{5EDA1088-0F72-40CF-BE22-9C42DF332324}" srcId="{CD903734-F6F4-4D22-A4D1-EA80E26E19B3}" destId="{F9689F0A-EDC9-4A8F-9A4C-9924C7A15659}" srcOrd="0" destOrd="0" parTransId="{1DCD7733-BF98-4719-9CB6-AC03CEB14CC4}" sibTransId="{7EB5E72B-1434-424E-B697-37E567D7B598}"/>
    <dgm:cxn modelId="{0B62788A-B5D7-45BE-AA6C-89FAE867C8F8}" srcId="{CD903734-F6F4-4D22-A4D1-EA80E26E19B3}" destId="{5373212E-66B7-4702-AF69-2CF9C709F552}" srcOrd="2" destOrd="0" parTransId="{09CEA48E-C832-4752-AE2C-F41F96E172D5}" sibTransId="{F85ECB8A-D3C5-4254-9DDB-65549902BDAB}"/>
    <dgm:cxn modelId="{D8BD89B9-8C66-4E92-BFCC-301BD8A47EC2}" type="presOf" srcId="{276E5B0F-8299-469A-995F-8A4B68C4E343}" destId="{FB1439EB-44A2-40E6-A7C9-C991BE09F052}" srcOrd="0" destOrd="0" presId="urn:microsoft.com/office/officeart/2005/8/layout/hierarchy6"/>
    <dgm:cxn modelId="{C9C58970-7BA4-4128-84F0-6C9CFC30FE2E}" srcId="{CD903734-F6F4-4D22-A4D1-EA80E26E19B3}" destId="{C90720CC-20CD-4B83-86D3-4601FA3B807C}" srcOrd="1" destOrd="0" parTransId="{EB3555CB-0A04-40BC-B490-2AAE4A365E24}" sibTransId="{D7798C47-7317-462B-B2A6-DB4E4BCD4835}"/>
    <dgm:cxn modelId="{1904AA39-A1A4-4673-9440-33F9B1C7764F}" type="presOf" srcId="{5373212E-66B7-4702-AF69-2CF9C709F552}" destId="{19D1D0A5-CA83-43AD-9C01-34B39952124D}" srcOrd="0" destOrd="0" presId="urn:microsoft.com/office/officeart/2005/8/layout/hierarchy6"/>
    <dgm:cxn modelId="{47628AFA-8576-40F9-ABF2-FE4AD339D1FA}" srcId="{F9689F0A-EDC9-4A8F-9A4C-9924C7A15659}" destId="{5CCCC0EA-B469-46F9-B536-769622D0BFB6}" srcOrd="2" destOrd="0" parTransId="{74CB6E07-B082-452A-8C31-5BDDCE0865B8}" sibTransId="{73E8A66E-7724-468E-87D0-F0840397B6B1}"/>
    <dgm:cxn modelId="{FDAEA5C6-181D-4287-955A-2BF099DCD994}" type="presParOf" srcId="{1670EEAE-D5D6-4EA0-B0F1-EC6515E365A8}" destId="{635EA67D-283F-42A6-8721-DFB22FBDC6BB}" srcOrd="0" destOrd="0" presId="urn:microsoft.com/office/officeart/2005/8/layout/hierarchy6"/>
    <dgm:cxn modelId="{60ED0B9D-F773-4CCE-BF87-7581C1E43C69}" type="presParOf" srcId="{635EA67D-283F-42A6-8721-DFB22FBDC6BB}" destId="{5571BC61-109D-4AFC-AA06-20218AEDADF9}" srcOrd="0" destOrd="0" presId="urn:microsoft.com/office/officeart/2005/8/layout/hierarchy6"/>
    <dgm:cxn modelId="{C919CD65-F3AE-4085-BFAC-E3310682747F}" type="presParOf" srcId="{5571BC61-109D-4AFC-AA06-20218AEDADF9}" destId="{8EC2FDE0-C108-4368-A468-16FD60DBFD02}" srcOrd="0" destOrd="0" presId="urn:microsoft.com/office/officeart/2005/8/layout/hierarchy6"/>
    <dgm:cxn modelId="{FC6CCEAF-B80C-4FDA-AD44-04D228445788}" type="presParOf" srcId="{8EC2FDE0-C108-4368-A468-16FD60DBFD02}" destId="{C03E8FE5-E204-448E-BD23-E35B569C1633}" srcOrd="0" destOrd="0" presId="urn:microsoft.com/office/officeart/2005/8/layout/hierarchy6"/>
    <dgm:cxn modelId="{1EDD32B7-E2C2-45B6-A0B8-576217712CC5}" type="presParOf" srcId="{8EC2FDE0-C108-4368-A468-16FD60DBFD02}" destId="{E8F0A257-F11D-4A44-BB21-66591D55B38C}" srcOrd="1" destOrd="0" presId="urn:microsoft.com/office/officeart/2005/8/layout/hierarchy6"/>
    <dgm:cxn modelId="{FD40C680-1FBF-4F61-ACA3-2414D552A239}" type="presParOf" srcId="{E8F0A257-F11D-4A44-BB21-66591D55B38C}" destId="{051829F0-EDBD-439D-BCEE-B94D417AD345}" srcOrd="0" destOrd="0" presId="urn:microsoft.com/office/officeart/2005/8/layout/hierarchy6"/>
    <dgm:cxn modelId="{779F456F-8BC4-4B1C-8443-0113C8B0BDD0}" type="presParOf" srcId="{E8F0A257-F11D-4A44-BB21-66591D55B38C}" destId="{58955F49-4DE4-448A-A2ED-141A8BF6A924}" srcOrd="1" destOrd="0" presId="urn:microsoft.com/office/officeart/2005/8/layout/hierarchy6"/>
    <dgm:cxn modelId="{D34CAD1A-DD08-4857-B664-3EDC9EF3A796}" type="presParOf" srcId="{58955F49-4DE4-448A-A2ED-141A8BF6A924}" destId="{77B61B76-4DBE-45DF-A822-D9D6E0538531}" srcOrd="0" destOrd="0" presId="urn:microsoft.com/office/officeart/2005/8/layout/hierarchy6"/>
    <dgm:cxn modelId="{7A60AA4A-2960-4326-940D-65731EE7A3D6}" type="presParOf" srcId="{58955F49-4DE4-448A-A2ED-141A8BF6A924}" destId="{91F29611-810B-4C28-B86D-A5985A7C1259}" srcOrd="1" destOrd="0" presId="urn:microsoft.com/office/officeart/2005/8/layout/hierarchy6"/>
    <dgm:cxn modelId="{A06902B5-D4DB-4312-AE58-E10924993602}" type="presParOf" srcId="{91F29611-810B-4C28-B86D-A5985A7C1259}" destId="{4606AAD5-3BFA-4A1E-8925-91944BDACFE7}" srcOrd="0" destOrd="0" presId="urn:microsoft.com/office/officeart/2005/8/layout/hierarchy6"/>
    <dgm:cxn modelId="{8494A0AE-8951-444F-8D78-9E1A82EF3AAF}" type="presParOf" srcId="{91F29611-810B-4C28-B86D-A5985A7C1259}" destId="{D3BD042C-6E37-4428-8B87-0287C4784C17}" srcOrd="1" destOrd="0" presId="urn:microsoft.com/office/officeart/2005/8/layout/hierarchy6"/>
    <dgm:cxn modelId="{3791B0B5-72F3-4799-BE1D-82F8799DFB10}" type="presParOf" srcId="{D3BD042C-6E37-4428-8B87-0287C4784C17}" destId="{7D958B54-DE05-493E-8208-DB5FED80A749}" srcOrd="0" destOrd="0" presId="urn:microsoft.com/office/officeart/2005/8/layout/hierarchy6"/>
    <dgm:cxn modelId="{34C9E07F-E809-4391-A3C4-EAA4409E2264}" type="presParOf" srcId="{D3BD042C-6E37-4428-8B87-0287C4784C17}" destId="{ED0BB955-CE45-4D7F-BC13-F42A930040E3}" srcOrd="1" destOrd="0" presId="urn:microsoft.com/office/officeart/2005/8/layout/hierarchy6"/>
    <dgm:cxn modelId="{62B157A5-9376-47CA-9756-60C7475D916F}" type="presParOf" srcId="{ED0BB955-CE45-4D7F-BC13-F42A930040E3}" destId="{A194BCF2-2F62-4B17-AE8C-3E9EAA84DA60}" srcOrd="0" destOrd="0" presId="urn:microsoft.com/office/officeart/2005/8/layout/hierarchy6"/>
    <dgm:cxn modelId="{6C67F36A-7557-40E3-8547-D57E15309923}" type="presParOf" srcId="{ED0BB955-CE45-4D7F-BC13-F42A930040E3}" destId="{812E77AB-B933-4F72-9502-6976F3661C69}" srcOrd="1" destOrd="0" presId="urn:microsoft.com/office/officeart/2005/8/layout/hierarchy6"/>
    <dgm:cxn modelId="{78000F04-4241-40FF-B94C-0A0AACFE9E75}" type="presParOf" srcId="{812E77AB-B933-4F72-9502-6976F3661C69}" destId="{B16DBD37-E4F5-4AFB-9A64-F28B12E91A06}" srcOrd="0" destOrd="0" presId="urn:microsoft.com/office/officeart/2005/8/layout/hierarchy6"/>
    <dgm:cxn modelId="{3446FB20-F6AE-47B2-80CF-D0E8B24764B7}" type="presParOf" srcId="{812E77AB-B933-4F72-9502-6976F3661C69}" destId="{681C5FD9-11E1-4656-9A1C-6D2A7E8A5498}" srcOrd="1" destOrd="0" presId="urn:microsoft.com/office/officeart/2005/8/layout/hierarchy6"/>
    <dgm:cxn modelId="{A6585EC0-227C-498A-98C6-F05C8DB8AACA}" type="presParOf" srcId="{ED0BB955-CE45-4D7F-BC13-F42A930040E3}" destId="{F08B1C0A-D97D-4B82-B632-F39272F9EA81}" srcOrd="2" destOrd="0" presId="urn:microsoft.com/office/officeart/2005/8/layout/hierarchy6"/>
    <dgm:cxn modelId="{77BB6E5E-A8BF-44D8-A069-28A1AA9C69B0}" type="presParOf" srcId="{ED0BB955-CE45-4D7F-BC13-F42A930040E3}" destId="{287782DF-BA78-4E31-A0BA-608094397184}" srcOrd="3" destOrd="0" presId="urn:microsoft.com/office/officeart/2005/8/layout/hierarchy6"/>
    <dgm:cxn modelId="{51CBF0A7-E63F-4E13-97A5-5251D9DD517E}" type="presParOf" srcId="{287782DF-BA78-4E31-A0BA-608094397184}" destId="{48D6B71C-F924-430F-90C2-891326342F05}" srcOrd="0" destOrd="0" presId="urn:microsoft.com/office/officeart/2005/8/layout/hierarchy6"/>
    <dgm:cxn modelId="{9A782EA1-EC25-414A-9C0B-2FD01029C2D1}" type="presParOf" srcId="{287782DF-BA78-4E31-A0BA-608094397184}" destId="{DC45C98A-8A80-44E6-8C88-5B419C07300D}" srcOrd="1" destOrd="0" presId="urn:microsoft.com/office/officeart/2005/8/layout/hierarchy6"/>
    <dgm:cxn modelId="{1B351578-31B1-4BDE-AF78-ED36FB6D0D49}" type="presParOf" srcId="{ED0BB955-CE45-4D7F-BC13-F42A930040E3}" destId="{14564EB2-1B1A-401B-9591-67D3839BDBF3}" srcOrd="4" destOrd="0" presId="urn:microsoft.com/office/officeart/2005/8/layout/hierarchy6"/>
    <dgm:cxn modelId="{46E215FC-6F80-4B34-8B88-1B3E17B1AC27}" type="presParOf" srcId="{ED0BB955-CE45-4D7F-BC13-F42A930040E3}" destId="{13F1C1EC-BCD8-425C-BCA2-A7BFF01A21B3}" srcOrd="5" destOrd="0" presId="urn:microsoft.com/office/officeart/2005/8/layout/hierarchy6"/>
    <dgm:cxn modelId="{CF3C5D6B-87D2-4501-8109-25C3FD89FB1F}" type="presParOf" srcId="{13F1C1EC-BCD8-425C-BCA2-A7BFF01A21B3}" destId="{FBDBB656-5F8C-4EC7-BC5C-BBB39DBBFB0A}" srcOrd="0" destOrd="0" presId="urn:microsoft.com/office/officeart/2005/8/layout/hierarchy6"/>
    <dgm:cxn modelId="{9C489270-67CD-46D3-9A9A-534C704B8C3E}" type="presParOf" srcId="{13F1C1EC-BCD8-425C-BCA2-A7BFF01A21B3}" destId="{4001E863-B96F-4E16-939F-105BFFBBCBBE}" srcOrd="1" destOrd="0" presId="urn:microsoft.com/office/officeart/2005/8/layout/hierarchy6"/>
    <dgm:cxn modelId="{F7A02FA7-974B-4D00-81EF-F0F3A8B92F75}" type="presParOf" srcId="{91F29611-810B-4C28-B86D-A5985A7C1259}" destId="{B3C4FACE-0690-4439-AB7F-85DABD2ADA05}" srcOrd="2" destOrd="0" presId="urn:microsoft.com/office/officeart/2005/8/layout/hierarchy6"/>
    <dgm:cxn modelId="{F24BD819-AE63-4106-BAA0-BD5D3F02BEA5}" type="presParOf" srcId="{91F29611-810B-4C28-B86D-A5985A7C1259}" destId="{912DFAF0-624C-4067-A666-F327D6754FD3}" srcOrd="3" destOrd="0" presId="urn:microsoft.com/office/officeart/2005/8/layout/hierarchy6"/>
    <dgm:cxn modelId="{7F954B9D-F115-4123-B9C9-6E38FECB91C0}" type="presParOf" srcId="{912DFAF0-624C-4067-A666-F327D6754FD3}" destId="{3E631E15-883C-4277-957C-187B157B7920}" srcOrd="0" destOrd="0" presId="urn:microsoft.com/office/officeart/2005/8/layout/hierarchy6"/>
    <dgm:cxn modelId="{7874BA80-2964-4540-AC25-A5EED784DF43}" type="presParOf" srcId="{912DFAF0-624C-4067-A666-F327D6754FD3}" destId="{FB665C32-C6DF-4FBD-9CDB-6A98294B1B3E}" srcOrd="1" destOrd="0" presId="urn:microsoft.com/office/officeart/2005/8/layout/hierarchy6"/>
    <dgm:cxn modelId="{BB1F18AE-A704-46EF-881D-07E1FEA2B65F}" type="presParOf" srcId="{FB665C32-C6DF-4FBD-9CDB-6A98294B1B3E}" destId="{DFE28849-0162-43ED-A596-3FC99F9A88F3}" srcOrd="0" destOrd="0" presId="urn:microsoft.com/office/officeart/2005/8/layout/hierarchy6"/>
    <dgm:cxn modelId="{DB335538-A242-49EF-B1C7-F17B70E1F85F}" type="presParOf" srcId="{FB665C32-C6DF-4FBD-9CDB-6A98294B1B3E}" destId="{98EE0011-5C2B-4F84-AEBA-3C776DD940E9}" srcOrd="1" destOrd="0" presId="urn:microsoft.com/office/officeart/2005/8/layout/hierarchy6"/>
    <dgm:cxn modelId="{488A2B0C-C9F3-4D50-BC54-AE9BB6391F3C}" type="presParOf" srcId="{98EE0011-5C2B-4F84-AEBA-3C776DD940E9}" destId="{239FB512-7AA2-460E-9E46-E8DF8144D667}" srcOrd="0" destOrd="0" presId="urn:microsoft.com/office/officeart/2005/8/layout/hierarchy6"/>
    <dgm:cxn modelId="{A882F208-7AA5-48E9-9A54-5024EC60BECE}" type="presParOf" srcId="{98EE0011-5C2B-4F84-AEBA-3C776DD940E9}" destId="{62CE3EA7-0927-4BB3-A2B3-ED7190F0B912}" srcOrd="1" destOrd="0" presId="urn:microsoft.com/office/officeart/2005/8/layout/hierarchy6"/>
    <dgm:cxn modelId="{F5DDAB2F-5081-4D69-B85B-EAAA9FD54CAC}" type="presParOf" srcId="{FB665C32-C6DF-4FBD-9CDB-6A98294B1B3E}" destId="{45677014-21BE-4C87-BAA3-9ED178F2CEFA}" srcOrd="2" destOrd="0" presId="urn:microsoft.com/office/officeart/2005/8/layout/hierarchy6"/>
    <dgm:cxn modelId="{546AD549-7A9D-4502-93E3-3AACF0BB55A7}" type="presParOf" srcId="{FB665C32-C6DF-4FBD-9CDB-6A98294B1B3E}" destId="{DA230D70-0E60-4C15-9A6E-7570AB365FC6}" srcOrd="3" destOrd="0" presId="urn:microsoft.com/office/officeart/2005/8/layout/hierarchy6"/>
    <dgm:cxn modelId="{27992AC3-4590-46B8-AB03-232C144D64E0}" type="presParOf" srcId="{DA230D70-0E60-4C15-9A6E-7570AB365FC6}" destId="{94DF58A0-722A-40F0-A612-514EE3419F2E}" srcOrd="0" destOrd="0" presId="urn:microsoft.com/office/officeart/2005/8/layout/hierarchy6"/>
    <dgm:cxn modelId="{4AAD4981-9461-483B-94DB-181F39C344BE}" type="presParOf" srcId="{DA230D70-0E60-4C15-9A6E-7570AB365FC6}" destId="{556EACCA-8AA5-4824-80CC-4874D88C7C85}" srcOrd="1" destOrd="0" presId="urn:microsoft.com/office/officeart/2005/8/layout/hierarchy6"/>
    <dgm:cxn modelId="{C53CFED2-7E21-4858-9095-137153BBD818}" type="presParOf" srcId="{FB665C32-C6DF-4FBD-9CDB-6A98294B1B3E}" destId="{3DD2FB07-E97D-431C-9EC8-39EF53CB5F80}" srcOrd="4" destOrd="0" presId="urn:microsoft.com/office/officeart/2005/8/layout/hierarchy6"/>
    <dgm:cxn modelId="{92FAF5FB-631D-4E69-B655-C60A416004FF}" type="presParOf" srcId="{FB665C32-C6DF-4FBD-9CDB-6A98294B1B3E}" destId="{A281BBED-65C7-4860-864B-BDC5DEC6C05E}" srcOrd="5" destOrd="0" presId="urn:microsoft.com/office/officeart/2005/8/layout/hierarchy6"/>
    <dgm:cxn modelId="{8BE26CC6-B866-4A4F-8F1F-52710468E2B4}" type="presParOf" srcId="{A281BBED-65C7-4860-864B-BDC5DEC6C05E}" destId="{AAEAC343-3A0B-4850-82CF-D284E90A2B0B}" srcOrd="0" destOrd="0" presId="urn:microsoft.com/office/officeart/2005/8/layout/hierarchy6"/>
    <dgm:cxn modelId="{59E00BAB-6BB8-4689-81E4-1CDE6BD23A8C}" type="presParOf" srcId="{A281BBED-65C7-4860-864B-BDC5DEC6C05E}" destId="{42EC3476-710A-4FD4-9F39-A4CBA01C100E}" srcOrd="1" destOrd="0" presId="urn:microsoft.com/office/officeart/2005/8/layout/hierarchy6"/>
    <dgm:cxn modelId="{386AEC05-2F06-45D4-A64B-4CF8D9C191AD}" type="presParOf" srcId="{FB665C32-C6DF-4FBD-9CDB-6A98294B1B3E}" destId="{FB1439EB-44A2-40E6-A7C9-C991BE09F052}" srcOrd="6" destOrd="0" presId="urn:microsoft.com/office/officeart/2005/8/layout/hierarchy6"/>
    <dgm:cxn modelId="{BDE9F896-017D-4841-844A-AB3174608247}" type="presParOf" srcId="{FB665C32-C6DF-4FBD-9CDB-6A98294B1B3E}" destId="{E432671E-17F8-433B-AD7B-69603802FA24}" srcOrd="7" destOrd="0" presId="urn:microsoft.com/office/officeart/2005/8/layout/hierarchy6"/>
    <dgm:cxn modelId="{D8A2E61A-AF3E-4D74-9598-AF09847F8C77}" type="presParOf" srcId="{E432671E-17F8-433B-AD7B-69603802FA24}" destId="{71603631-49FC-4358-81CE-6BCA28097E87}" srcOrd="0" destOrd="0" presId="urn:microsoft.com/office/officeart/2005/8/layout/hierarchy6"/>
    <dgm:cxn modelId="{FB5EDD14-11D7-4C22-8928-54E46AF546CC}" type="presParOf" srcId="{E432671E-17F8-433B-AD7B-69603802FA24}" destId="{BC89081F-7A28-46D4-A6E0-E26489488697}" srcOrd="1" destOrd="0" presId="urn:microsoft.com/office/officeart/2005/8/layout/hierarchy6"/>
    <dgm:cxn modelId="{7A954E68-8BE9-4F26-8C4A-925FDEE973D6}" type="presParOf" srcId="{91F29611-810B-4C28-B86D-A5985A7C1259}" destId="{9F6E5565-6B6C-4E6C-92F4-D4B34C729741}" srcOrd="4" destOrd="0" presId="urn:microsoft.com/office/officeart/2005/8/layout/hierarchy6"/>
    <dgm:cxn modelId="{7ED02CE4-F528-4BC8-A92B-2FF4F356C9C2}" type="presParOf" srcId="{91F29611-810B-4C28-B86D-A5985A7C1259}" destId="{DE259107-C567-4FB9-A3B4-26067D2EB87A}" srcOrd="5" destOrd="0" presId="urn:microsoft.com/office/officeart/2005/8/layout/hierarchy6"/>
    <dgm:cxn modelId="{A07C836F-6445-4D14-B06F-6420B14EABBD}" type="presParOf" srcId="{DE259107-C567-4FB9-A3B4-26067D2EB87A}" destId="{19D1D0A5-CA83-43AD-9C01-34B39952124D}" srcOrd="0" destOrd="0" presId="urn:microsoft.com/office/officeart/2005/8/layout/hierarchy6"/>
    <dgm:cxn modelId="{1E6CD2DE-B319-48BC-9A80-4185E0FF328E}" type="presParOf" srcId="{DE259107-C567-4FB9-A3B4-26067D2EB87A}" destId="{FC7398BE-B52E-4F73-B6FC-00E0C7D0D187}" srcOrd="1" destOrd="0" presId="urn:microsoft.com/office/officeart/2005/8/layout/hierarchy6"/>
    <dgm:cxn modelId="{AEF02D7E-67EF-4BF6-B368-12BF4BFDEC89}" type="presParOf" srcId="{FC7398BE-B52E-4F73-B6FC-00E0C7D0D187}" destId="{578B49AB-5941-4F06-B233-20DB869DFDAF}" srcOrd="0" destOrd="0" presId="urn:microsoft.com/office/officeart/2005/8/layout/hierarchy6"/>
    <dgm:cxn modelId="{C32C1AE6-A3D6-4AB6-9E93-08658C8E606C}" type="presParOf" srcId="{FC7398BE-B52E-4F73-B6FC-00E0C7D0D187}" destId="{BA241605-83A5-4160-B4C8-F8CE4EABF45A}" srcOrd="1" destOrd="0" presId="urn:microsoft.com/office/officeart/2005/8/layout/hierarchy6"/>
    <dgm:cxn modelId="{AC212DC6-0B46-4861-9938-0ED1AA39F810}" type="presParOf" srcId="{BA241605-83A5-4160-B4C8-F8CE4EABF45A}" destId="{E36F5C89-7B7C-4C53-8EBA-F3F2DF8641C4}" srcOrd="0" destOrd="0" presId="urn:microsoft.com/office/officeart/2005/8/layout/hierarchy6"/>
    <dgm:cxn modelId="{BE2AD33B-A451-47F8-B7F4-97973E15D107}" type="presParOf" srcId="{BA241605-83A5-4160-B4C8-F8CE4EABF45A}" destId="{BDE5CFDB-7F73-4F2B-81C9-91D764918760}" srcOrd="1" destOrd="0" presId="urn:microsoft.com/office/officeart/2005/8/layout/hierarchy6"/>
    <dgm:cxn modelId="{67C6D195-6016-4942-9651-E5D9B466F5D4}" type="presParOf" srcId="{91F29611-810B-4C28-B86D-A5985A7C1259}" destId="{40D9BD54-5594-47DA-B90D-BA4E0C9B1596}" srcOrd="6" destOrd="0" presId="urn:microsoft.com/office/officeart/2005/8/layout/hierarchy6"/>
    <dgm:cxn modelId="{BCF75A1F-FF48-4C4C-951F-74D6ACD82B04}" type="presParOf" srcId="{91F29611-810B-4C28-B86D-A5985A7C1259}" destId="{6F02EE6F-D646-4660-90B4-EA06DF4D3843}" srcOrd="7" destOrd="0" presId="urn:microsoft.com/office/officeart/2005/8/layout/hierarchy6"/>
    <dgm:cxn modelId="{72DBA327-66AA-413B-A70D-3FBC59C688CB}" type="presParOf" srcId="{6F02EE6F-D646-4660-90B4-EA06DF4D3843}" destId="{41643AF7-EF1C-4CA7-96B2-98433A0FEF10}" srcOrd="0" destOrd="0" presId="urn:microsoft.com/office/officeart/2005/8/layout/hierarchy6"/>
    <dgm:cxn modelId="{301E514E-534D-4765-A80E-7DBB5B7210CB}" type="presParOf" srcId="{6F02EE6F-D646-4660-90B4-EA06DF4D3843}" destId="{2ECF4D2A-C947-4762-B281-E57C2576D89F}" srcOrd="1" destOrd="0" presId="urn:microsoft.com/office/officeart/2005/8/layout/hierarchy6"/>
    <dgm:cxn modelId="{D27DFBBF-B153-488C-9C7C-F7994EEAEFED}"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2"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400" dirty="0" smtClean="0"/>
            <a:t>Substitution Cipher</a:t>
          </a:r>
          <a:endParaRPr lang="en-US" sz="24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2400" dirty="0" smtClean="0"/>
            <a:t>Monoalphabetic</a:t>
          </a:r>
          <a:endParaRPr lang="en-US" sz="24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153461">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153461"/>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1"/>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1" custScaleX="153461"/>
      <dgm:spPr/>
      <dgm:t>
        <a:bodyPr/>
        <a:lstStyle/>
        <a:p>
          <a:endParaRPr lang="en-US"/>
        </a:p>
      </dgm:t>
    </dgm:pt>
    <dgm:pt modelId="{ED0BB955-CE45-4D7F-BC13-F42A930040E3}" type="pres">
      <dgm:prSet presAssocID="{F9689F0A-EDC9-4A8F-9A4C-9924C7A15659}" presName="hierChild3" presStyleCnt="0"/>
      <dgm:spPr/>
    </dgm:pt>
    <dgm:pt modelId="{9B73F616-7143-4201-B01B-CD0DE03673A1}" type="pres">
      <dgm:prSet presAssocID="{4534F4F1-4DE9-4DBE-ABC1-02F2BB0E6D5C}" presName="bgShapesFlow" presStyleCnt="0"/>
      <dgm:spPr/>
    </dgm:pt>
  </dgm:ptLst>
  <dgm:cxnLst>
    <dgm:cxn modelId="{02B108EA-9BF1-491F-BB9C-9EC3F8E357B9}" type="presOf" srcId="{1DCD7733-BF98-4719-9CB6-AC03CEB14CC4}" destId="{4606AAD5-3BFA-4A1E-8925-91944BDACFE7}"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A218FD5B-CD33-42FB-93AD-4DDF891DFD3D}" srcId="{4534F4F1-4DE9-4DBE-ABC1-02F2BB0E6D5C}" destId="{CA65A1DB-517F-4CED-8066-4DC5A3C40A4C}" srcOrd="0" destOrd="0" parTransId="{FBBF25FC-2A73-48B9-A631-38C31D3C36EA}" sibTransId="{4AE78F69-61DB-40DB-B33C-1657F3C20782}"/>
    <dgm:cxn modelId="{A1020E37-465C-4F3F-82B5-C26632508D0C}" type="presOf" srcId="{4534F4F1-4DE9-4DBE-ABC1-02F2BB0E6D5C}" destId="{1670EEAE-D5D6-4EA0-B0F1-EC6515E365A8}" srcOrd="0" destOrd="0" presId="urn:microsoft.com/office/officeart/2005/8/layout/hierarchy6"/>
    <dgm:cxn modelId="{483E07A2-B507-4FB6-89BA-71659D9CA397}" type="presOf" srcId="{4A0B2C28-9582-40FB-A132-EEC3FCFA5A7B}" destId="{051829F0-EDBD-439D-BCEE-B94D417AD345}" srcOrd="0" destOrd="0" presId="urn:microsoft.com/office/officeart/2005/8/layout/hierarchy6"/>
    <dgm:cxn modelId="{55B46B5B-5C19-477F-8576-EAF8AF200B81}" type="presOf" srcId="{CD903734-F6F4-4D22-A4D1-EA80E26E19B3}" destId="{77B61B76-4DBE-45DF-A822-D9D6E0538531}" srcOrd="0" destOrd="0" presId="urn:microsoft.com/office/officeart/2005/8/layout/hierarchy6"/>
    <dgm:cxn modelId="{06D9CB66-EAA8-42E4-BD91-0A650BF03380}" type="presOf" srcId="{F9689F0A-EDC9-4A8F-9A4C-9924C7A15659}" destId="{7D958B54-DE05-493E-8208-DB5FED80A749}" srcOrd="0" destOrd="0" presId="urn:microsoft.com/office/officeart/2005/8/layout/hierarchy6"/>
    <dgm:cxn modelId="{EBDC7213-D413-40F4-ADED-1147E529624F}" type="presOf" srcId="{CA65A1DB-517F-4CED-8066-4DC5A3C40A4C}" destId="{C03E8FE5-E204-448E-BD23-E35B569C1633}" srcOrd="0" destOrd="0" presId="urn:microsoft.com/office/officeart/2005/8/layout/hierarchy6"/>
    <dgm:cxn modelId="{D767AC34-862C-4D96-B9C0-9FEB2FBF1476}" srcId="{CA65A1DB-517F-4CED-8066-4DC5A3C40A4C}" destId="{CD903734-F6F4-4D22-A4D1-EA80E26E19B3}" srcOrd="0" destOrd="0" parTransId="{4A0B2C28-9582-40FB-A132-EEC3FCFA5A7B}" sibTransId="{5E5F63AE-C9E3-4133-9781-C16299279FBB}"/>
    <dgm:cxn modelId="{0452DAF5-3993-4A3D-93CF-F33137A46393}" type="presParOf" srcId="{1670EEAE-D5D6-4EA0-B0F1-EC6515E365A8}" destId="{635EA67D-283F-42A6-8721-DFB22FBDC6BB}" srcOrd="0" destOrd="0" presId="urn:microsoft.com/office/officeart/2005/8/layout/hierarchy6"/>
    <dgm:cxn modelId="{4CEBDF88-6AB9-4299-BCBB-A277AE2A5E7D}" type="presParOf" srcId="{635EA67D-283F-42A6-8721-DFB22FBDC6BB}" destId="{5571BC61-109D-4AFC-AA06-20218AEDADF9}" srcOrd="0" destOrd="0" presId="urn:microsoft.com/office/officeart/2005/8/layout/hierarchy6"/>
    <dgm:cxn modelId="{20E94D28-EDF7-4E42-9991-45BEC03D3101}" type="presParOf" srcId="{5571BC61-109D-4AFC-AA06-20218AEDADF9}" destId="{8EC2FDE0-C108-4368-A468-16FD60DBFD02}" srcOrd="0" destOrd="0" presId="urn:microsoft.com/office/officeart/2005/8/layout/hierarchy6"/>
    <dgm:cxn modelId="{4AAB0B4A-3085-49F8-AFF6-68021C698F37}" type="presParOf" srcId="{8EC2FDE0-C108-4368-A468-16FD60DBFD02}" destId="{C03E8FE5-E204-448E-BD23-E35B569C1633}" srcOrd="0" destOrd="0" presId="urn:microsoft.com/office/officeart/2005/8/layout/hierarchy6"/>
    <dgm:cxn modelId="{7F028688-E18F-420F-AFF4-3893F72897DF}" type="presParOf" srcId="{8EC2FDE0-C108-4368-A468-16FD60DBFD02}" destId="{E8F0A257-F11D-4A44-BB21-66591D55B38C}" srcOrd="1" destOrd="0" presId="urn:microsoft.com/office/officeart/2005/8/layout/hierarchy6"/>
    <dgm:cxn modelId="{15CCDCCE-C94D-4B14-9121-BA6DFFAB1DA6}" type="presParOf" srcId="{E8F0A257-F11D-4A44-BB21-66591D55B38C}" destId="{051829F0-EDBD-439D-BCEE-B94D417AD345}" srcOrd="0" destOrd="0" presId="urn:microsoft.com/office/officeart/2005/8/layout/hierarchy6"/>
    <dgm:cxn modelId="{2C3AD82C-C3AE-49E9-8F3C-9919873CEF37}" type="presParOf" srcId="{E8F0A257-F11D-4A44-BB21-66591D55B38C}" destId="{58955F49-4DE4-448A-A2ED-141A8BF6A924}" srcOrd="1" destOrd="0" presId="urn:microsoft.com/office/officeart/2005/8/layout/hierarchy6"/>
    <dgm:cxn modelId="{3566AC6A-3DC3-401B-8371-D2FAA4E4509B}" type="presParOf" srcId="{58955F49-4DE4-448A-A2ED-141A8BF6A924}" destId="{77B61B76-4DBE-45DF-A822-D9D6E0538531}" srcOrd="0" destOrd="0" presId="urn:microsoft.com/office/officeart/2005/8/layout/hierarchy6"/>
    <dgm:cxn modelId="{4860F929-1805-4A82-8D0F-811F42007D1A}" type="presParOf" srcId="{58955F49-4DE4-448A-A2ED-141A8BF6A924}" destId="{91F29611-810B-4C28-B86D-A5985A7C1259}" srcOrd="1" destOrd="0" presId="urn:microsoft.com/office/officeart/2005/8/layout/hierarchy6"/>
    <dgm:cxn modelId="{111BAE3D-7F5B-49B9-9B4E-114B25E8DCC2}" type="presParOf" srcId="{91F29611-810B-4C28-B86D-A5985A7C1259}" destId="{4606AAD5-3BFA-4A1E-8925-91944BDACFE7}" srcOrd="0" destOrd="0" presId="urn:microsoft.com/office/officeart/2005/8/layout/hierarchy6"/>
    <dgm:cxn modelId="{1F2ACAE6-0EF9-4E9B-B43E-7D3502084CA8}" type="presParOf" srcId="{91F29611-810B-4C28-B86D-A5985A7C1259}" destId="{D3BD042C-6E37-4428-8B87-0287C4784C17}" srcOrd="1" destOrd="0" presId="urn:microsoft.com/office/officeart/2005/8/layout/hierarchy6"/>
    <dgm:cxn modelId="{6B63ABC5-B841-40FB-86BF-AA754D6E2E62}" type="presParOf" srcId="{D3BD042C-6E37-4428-8B87-0287C4784C17}" destId="{7D958B54-DE05-493E-8208-DB5FED80A749}" srcOrd="0" destOrd="0" presId="urn:microsoft.com/office/officeart/2005/8/layout/hierarchy6"/>
    <dgm:cxn modelId="{39E14465-376A-4F79-9A31-3A757173557D}" type="presParOf" srcId="{D3BD042C-6E37-4428-8B87-0287C4784C17}" destId="{ED0BB955-CE45-4D7F-BC13-F42A930040E3}" srcOrd="1" destOrd="0" presId="urn:microsoft.com/office/officeart/2005/8/layout/hierarchy6"/>
    <dgm:cxn modelId="{2FEF2C41-FD44-404C-87E6-EE0BFF3B91C7}"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3"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400" dirty="0" smtClean="0"/>
            <a:t>Substitution Cipher</a:t>
          </a:r>
          <a:endParaRPr lang="en-US" sz="24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2400" dirty="0" smtClean="0"/>
            <a:t>Monoalphabetic</a:t>
          </a:r>
          <a:endParaRPr lang="en-US" sz="24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dgm:spPr/>
      <dgm:t>
        <a:bodyPr/>
        <a:lstStyle/>
        <a:p>
          <a:r>
            <a:rPr lang="en-US" dirty="0" smtClean="0"/>
            <a:t>Caesar Cipher</a:t>
          </a:r>
          <a:endParaRPr lang="en-US"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153461">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153461"/>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1"/>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1" custScaleX="174247"/>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1"/>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1"/>
      <dgm:spPr/>
      <dgm:t>
        <a:bodyPr/>
        <a:lstStyle/>
        <a:p>
          <a:endParaRPr lang="en-US"/>
        </a:p>
      </dgm:t>
    </dgm:pt>
    <dgm:pt modelId="{681C5FD9-11E1-4656-9A1C-6D2A7E8A5498}" type="pres">
      <dgm:prSet presAssocID="{02A0BDB5-47A1-4008-84DD-ABACD8C87574}" presName="hierChild3" presStyleCnt="0"/>
      <dgm:spPr/>
    </dgm:pt>
    <dgm:pt modelId="{9B73F616-7143-4201-B01B-CD0DE03673A1}" type="pres">
      <dgm:prSet presAssocID="{4534F4F1-4DE9-4DBE-ABC1-02F2BB0E6D5C}" presName="bgShapesFlow" presStyleCnt="0"/>
      <dgm:spPr/>
    </dgm:pt>
  </dgm:ptLst>
  <dgm:cxnLst>
    <dgm:cxn modelId="{5EDA1088-0F72-40CF-BE22-9C42DF332324}" srcId="{CD903734-F6F4-4D22-A4D1-EA80E26E19B3}" destId="{F9689F0A-EDC9-4A8F-9A4C-9924C7A15659}" srcOrd="0" destOrd="0" parTransId="{1DCD7733-BF98-4719-9CB6-AC03CEB14CC4}" sibTransId="{7EB5E72B-1434-424E-B697-37E567D7B598}"/>
    <dgm:cxn modelId="{9114C5C5-CCC5-44C6-BCD3-6FA6701EA0C6}" type="presOf" srcId="{02A0BDB5-47A1-4008-84DD-ABACD8C87574}" destId="{B16DBD37-E4F5-4AFB-9A64-F28B12E91A06}" srcOrd="0" destOrd="0" presId="urn:microsoft.com/office/officeart/2005/8/layout/hierarchy6"/>
    <dgm:cxn modelId="{3B9DBE97-EC63-4059-9210-82300FBB3BB8}" type="presOf" srcId="{CA65A1DB-517F-4CED-8066-4DC5A3C40A4C}" destId="{C03E8FE5-E204-448E-BD23-E35B569C1633}" srcOrd="0" destOrd="0" presId="urn:microsoft.com/office/officeart/2005/8/layout/hierarchy6"/>
    <dgm:cxn modelId="{CB372044-FFB2-4C5A-B62C-B75FF514FD57}" type="presOf" srcId="{4534F4F1-4DE9-4DBE-ABC1-02F2BB0E6D5C}" destId="{1670EEAE-D5D6-4EA0-B0F1-EC6515E365A8}" srcOrd="0" destOrd="0" presId="urn:microsoft.com/office/officeart/2005/8/layout/hierarchy6"/>
    <dgm:cxn modelId="{A218FD5B-CD33-42FB-93AD-4DDF891DFD3D}" srcId="{4534F4F1-4DE9-4DBE-ABC1-02F2BB0E6D5C}" destId="{CA65A1DB-517F-4CED-8066-4DC5A3C40A4C}" srcOrd="0" destOrd="0" parTransId="{FBBF25FC-2A73-48B9-A631-38C31D3C36EA}" sibTransId="{4AE78F69-61DB-40DB-B33C-1657F3C20782}"/>
    <dgm:cxn modelId="{3092F9C1-32EE-4F6B-9EF2-C1DA90EB360E}" type="presOf" srcId="{FDFE45A6-3498-4285-8595-58D9F1207976}" destId="{A194BCF2-2F62-4B17-AE8C-3E9EAA84DA60}" srcOrd="0" destOrd="0" presId="urn:microsoft.com/office/officeart/2005/8/layout/hierarchy6"/>
    <dgm:cxn modelId="{44C9F325-84EB-4EBC-98A8-E430420018AD}" type="presOf" srcId="{F9689F0A-EDC9-4A8F-9A4C-9924C7A15659}" destId="{7D958B54-DE05-493E-8208-DB5FED80A749}" srcOrd="0" destOrd="0" presId="urn:microsoft.com/office/officeart/2005/8/layout/hierarchy6"/>
    <dgm:cxn modelId="{E7005012-9F7A-48F5-8A47-7FB51BBB1D43}" type="presOf" srcId="{4A0B2C28-9582-40FB-A132-EEC3FCFA5A7B}" destId="{051829F0-EDBD-439D-BCEE-B94D417AD345}" srcOrd="0" destOrd="0" presId="urn:microsoft.com/office/officeart/2005/8/layout/hierarchy6"/>
    <dgm:cxn modelId="{82697AD0-9820-4777-B2CE-E13C2CF69D0F}" type="presOf" srcId="{1DCD7733-BF98-4719-9CB6-AC03CEB14CC4}" destId="{4606AAD5-3BFA-4A1E-8925-91944BDACFE7}"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D767AC34-862C-4D96-B9C0-9FEB2FBF1476}" srcId="{CA65A1DB-517F-4CED-8066-4DC5A3C40A4C}" destId="{CD903734-F6F4-4D22-A4D1-EA80E26E19B3}" srcOrd="0" destOrd="0" parTransId="{4A0B2C28-9582-40FB-A132-EEC3FCFA5A7B}" sibTransId="{5E5F63AE-C9E3-4133-9781-C16299279FBB}"/>
    <dgm:cxn modelId="{2541CC34-1A3A-4BE3-ABD3-5C3963390487}" type="presOf" srcId="{CD903734-F6F4-4D22-A4D1-EA80E26E19B3}" destId="{77B61B76-4DBE-45DF-A822-D9D6E0538531}" srcOrd="0" destOrd="0" presId="urn:microsoft.com/office/officeart/2005/8/layout/hierarchy6"/>
    <dgm:cxn modelId="{80BC7591-535B-4AE3-8589-4C3AB87A7961}" type="presParOf" srcId="{1670EEAE-D5D6-4EA0-B0F1-EC6515E365A8}" destId="{635EA67D-283F-42A6-8721-DFB22FBDC6BB}" srcOrd="0" destOrd="0" presId="urn:microsoft.com/office/officeart/2005/8/layout/hierarchy6"/>
    <dgm:cxn modelId="{3D4B0F8C-0E2C-4613-B3A7-1BBC5D02C645}" type="presParOf" srcId="{635EA67D-283F-42A6-8721-DFB22FBDC6BB}" destId="{5571BC61-109D-4AFC-AA06-20218AEDADF9}" srcOrd="0" destOrd="0" presId="urn:microsoft.com/office/officeart/2005/8/layout/hierarchy6"/>
    <dgm:cxn modelId="{C1843DE2-1E73-40D0-AF96-7B57BD7F3276}" type="presParOf" srcId="{5571BC61-109D-4AFC-AA06-20218AEDADF9}" destId="{8EC2FDE0-C108-4368-A468-16FD60DBFD02}" srcOrd="0" destOrd="0" presId="urn:microsoft.com/office/officeart/2005/8/layout/hierarchy6"/>
    <dgm:cxn modelId="{AB8FCCE0-05FC-4051-9AA6-ACE8E028C883}" type="presParOf" srcId="{8EC2FDE0-C108-4368-A468-16FD60DBFD02}" destId="{C03E8FE5-E204-448E-BD23-E35B569C1633}" srcOrd="0" destOrd="0" presId="urn:microsoft.com/office/officeart/2005/8/layout/hierarchy6"/>
    <dgm:cxn modelId="{B1CE451D-66BE-4AD2-9C2D-BD938A798775}" type="presParOf" srcId="{8EC2FDE0-C108-4368-A468-16FD60DBFD02}" destId="{E8F0A257-F11D-4A44-BB21-66591D55B38C}" srcOrd="1" destOrd="0" presId="urn:microsoft.com/office/officeart/2005/8/layout/hierarchy6"/>
    <dgm:cxn modelId="{34FAE4E4-82AD-41AA-BDB2-24E6C241182B}" type="presParOf" srcId="{E8F0A257-F11D-4A44-BB21-66591D55B38C}" destId="{051829F0-EDBD-439D-BCEE-B94D417AD345}" srcOrd="0" destOrd="0" presId="urn:microsoft.com/office/officeart/2005/8/layout/hierarchy6"/>
    <dgm:cxn modelId="{57C1E584-FAA7-4871-B7DB-D23813493F79}" type="presParOf" srcId="{E8F0A257-F11D-4A44-BB21-66591D55B38C}" destId="{58955F49-4DE4-448A-A2ED-141A8BF6A924}" srcOrd="1" destOrd="0" presId="urn:microsoft.com/office/officeart/2005/8/layout/hierarchy6"/>
    <dgm:cxn modelId="{1F58512D-1FF9-4803-A730-B128681DC4A2}" type="presParOf" srcId="{58955F49-4DE4-448A-A2ED-141A8BF6A924}" destId="{77B61B76-4DBE-45DF-A822-D9D6E0538531}" srcOrd="0" destOrd="0" presId="urn:microsoft.com/office/officeart/2005/8/layout/hierarchy6"/>
    <dgm:cxn modelId="{01919EF4-AE01-4200-9C13-9F8E783A5ECB}" type="presParOf" srcId="{58955F49-4DE4-448A-A2ED-141A8BF6A924}" destId="{91F29611-810B-4C28-B86D-A5985A7C1259}" srcOrd="1" destOrd="0" presId="urn:microsoft.com/office/officeart/2005/8/layout/hierarchy6"/>
    <dgm:cxn modelId="{DF53A02B-EAEA-4ECF-931D-8BF333DB5A8B}" type="presParOf" srcId="{91F29611-810B-4C28-B86D-A5985A7C1259}" destId="{4606AAD5-3BFA-4A1E-8925-91944BDACFE7}" srcOrd="0" destOrd="0" presId="urn:microsoft.com/office/officeart/2005/8/layout/hierarchy6"/>
    <dgm:cxn modelId="{6B1615EF-2B14-4562-8808-AB4169F4C83A}" type="presParOf" srcId="{91F29611-810B-4C28-B86D-A5985A7C1259}" destId="{D3BD042C-6E37-4428-8B87-0287C4784C17}" srcOrd="1" destOrd="0" presId="urn:microsoft.com/office/officeart/2005/8/layout/hierarchy6"/>
    <dgm:cxn modelId="{1CF8EF67-16E8-461D-ACED-716D2AD9AFE1}" type="presParOf" srcId="{D3BD042C-6E37-4428-8B87-0287C4784C17}" destId="{7D958B54-DE05-493E-8208-DB5FED80A749}" srcOrd="0" destOrd="0" presId="urn:microsoft.com/office/officeart/2005/8/layout/hierarchy6"/>
    <dgm:cxn modelId="{1B4A2A9F-4B2A-4863-A2EA-A7771D9D4AEC}" type="presParOf" srcId="{D3BD042C-6E37-4428-8B87-0287C4784C17}" destId="{ED0BB955-CE45-4D7F-BC13-F42A930040E3}" srcOrd="1" destOrd="0" presId="urn:microsoft.com/office/officeart/2005/8/layout/hierarchy6"/>
    <dgm:cxn modelId="{03EA3C76-C010-44DB-A347-AF96BE09960D}" type="presParOf" srcId="{ED0BB955-CE45-4D7F-BC13-F42A930040E3}" destId="{A194BCF2-2F62-4B17-AE8C-3E9EAA84DA60}" srcOrd="0" destOrd="0" presId="urn:microsoft.com/office/officeart/2005/8/layout/hierarchy6"/>
    <dgm:cxn modelId="{571FD316-A1A7-4ED9-9D90-258773E22220}" type="presParOf" srcId="{ED0BB955-CE45-4D7F-BC13-F42A930040E3}" destId="{812E77AB-B933-4F72-9502-6976F3661C69}" srcOrd="1" destOrd="0" presId="urn:microsoft.com/office/officeart/2005/8/layout/hierarchy6"/>
    <dgm:cxn modelId="{FFF39B19-5210-478B-91EA-A215FDF5DCE7}" type="presParOf" srcId="{812E77AB-B933-4F72-9502-6976F3661C69}" destId="{B16DBD37-E4F5-4AFB-9A64-F28B12E91A06}" srcOrd="0" destOrd="0" presId="urn:microsoft.com/office/officeart/2005/8/layout/hierarchy6"/>
    <dgm:cxn modelId="{A10B96A0-B420-4324-BDA1-0F56DD39FEB1}" type="presParOf" srcId="{812E77AB-B933-4F72-9502-6976F3661C69}" destId="{681C5FD9-11E1-4656-9A1C-6D2A7E8A5498}" srcOrd="1" destOrd="0" presId="urn:microsoft.com/office/officeart/2005/8/layout/hierarchy6"/>
    <dgm:cxn modelId="{3B6CDABE-F0C8-4479-BE7C-3133ECC2B203}"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4"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400" dirty="0" smtClean="0"/>
            <a:t>Substitution Cipher</a:t>
          </a:r>
          <a:endParaRPr lang="en-US" sz="24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2400" dirty="0" smtClean="0"/>
            <a:t>Monoalphabetic</a:t>
          </a:r>
          <a:endParaRPr lang="en-US" sz="24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dgm:spPr/>
      <dgm:t>
        <a:bodyPr/>
        <a:lstStyle/>
        <a:p>
          <a:r>
            <a:rPr lang="en-US" dirty="0" smtClean="0"/>
            <a:t>Caesar Cipher</a:t>
          </a:r>
          <a:endParaRPr lang="en-US"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FC0E4C8F-CAA8-4627-BF43-F471A2517288}">
      <dgm:prSet/>
      <dgm:spPr/>
      <dgm:t>
        <a:bodyPr/>
        <a:lstStyle/>
        <a:p>
          <a:r>
            <a:rPr lang="en-US" dirty="0" smtClean="0"/>
            <a:t>ROT13 Cipher</a:t>
          </a:r>
          <a:endParaRPr lang="en-US" dirty="0"/>
        </a:p>
      </dgm:t>
    </dgm:pt>
    <dgm:pt modelId="{8CD3C9E6-8DDD-4245-AB4B-68AB3EF41A5D}" type="parTrans" cxnId="{DEA8287F-124C-4E52-9C0F-FE6B6575311C}">
      <dgm:prSet/>
      <dgm:spPr/>
      <dgm:t>
        <a:bodyPr/>
        <a:lstStyle/>
        <a:p>
          <a:endParaRPr lang="en-US"/>
        </a:p>
      </dgm:t>
    </dgm:pt>
    <dgm:pt modelId="{9172F405-0F42-48B5-9387-7AC6A174564F}" type="sibTrans" cxnId="{DEA8287F-124C-4E52-9C0F-FE6B6575311C}">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153461">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153461"/>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1"/>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1" custScaleX="174247"/>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2"/>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2"/>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2"/>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2"/>
      <dgm:spPr/>
      <dgm:t>
        <a:bodyPr/>
        <a:lstStyle/>
        <a:p>
          <a:endParaRPr lang="en-US"/>
        </a:p>
      </dgm:t>
    </dgm:pt>
    <dgm:pt modelId="{DC45C98A-8A80-44E6-8C88-5B419C07300D}" type="pres">
      <dgm:prSet presAssocID="{FC0E4C8F-CAA8-4627-BF43-F471A2517288}" presName="hierChild3" presStyleCnt="0"/>
      <dgm:spPr/>
    </dgm:pt>
    <dgm:pt modelId="{9B73F616-7143-4201-B01B-CD0DE03673A1}" type="pres">
      <dgm:prSet presAssocID="{4534F4F1-4DE9-4DBE-ABC1-02F2BB0E6D5C}" presName="bgShapesFlow" presStyleCnt="0"/>
      <dgm:spPr/>
    </dgm:pt>
  </dgm:ptLst>
  <dgm:cxnLst>
    <dgm:cxn modelId="{1FDBD1B3-3BEF-48D8-BEE6-C2677BD08115}" type="presOf" srcId="{CD903734-F6F4-4D22-A4D1-EA80E26E19B3}" destId="{77B61B76-4DBE-45DF-A822-D9D6E0538531}" srcOrd="0" destOrd="0" presId="urn:microsoft.com/office/officeart/2005/8/layout/hierarchy6"/>
    <dgm:cxn modelId="{553FE61E-1C28-47FA-851F-7A22DFA4326D}" type="presOf" srcId="{4A0B2C28-9582-40FB-A132-EEC3FCFA5A7B}" destId="{051829F0-EDBD-439D-BCEE-B94D417AD345}" srcOrd="0" destOrd="0" presId="urn:microsoft.com/office/officeart/2005/8/layout/hierarchy6"/>
    <dgm:cxn modelId="{A164E96E-A219-446A-8CB2-CE1EF15B1163}" type="presOf" srcId="{FDFE45A6-3498-4285-8595-58D9F1207976}" destId="{A194BCF2-2F62-4B17-AE8C-3E9EAA84DA60}" srcOrd="0" destOrd="0" presId="urn:microsoft.com/office/officeart/2005/8/layout/hierarchy6"/>
    <dgm:cxn modelId="{050303FD-4593-472E-892F-46E470084E2C}" type="presOf" srcId="{F9689F0A-EDC9-4A8F-9A4C-9924C7A15659}" destId="{7D958B54-DE05-493E-8208-DB5FED80A749}" srcOrd="0" destOrd="0" presId="urn:microsoft.com/office/officeart/2005/8/layout/hierarchy6"/>
    <dgm:cxn modelId="{16318ADA-9DF4-49F9-A13D-069A1E5BA2C5}" type="presOf" srcId="{4534F4F1-4DE9-4DBE-ABC1-02F2BB0E6D5C}" destId="{1670EEAE-D5D6-4EA0-B0F1-EC6515E365A8}" srcOrd="0" destOrd="0" presId="urn:microsoft.com/office/officeart/2005/8/layout/hierarchy6"/>
    <dgm:cxn modelId="{E2A7EEF6-5692-44C8-A8F1-133BB1F545EA}" type="presOf" srcId="{FC0E4C8F-CAA8-4627-BF43-F471A2517288}" destId="{48D6B71C-F924-430F-90C2-891326342F05}" srcOrd="0" destOrd="0" presId="urn:microsoft.com/office/officeart/2005/8/layout/hierarchy6"/>
    <dgm:cxn modelId="{9FE93598-7D0C-4E54-8444-34BF5A3CBCF7}" type="presOf" srcId="{1DCD7733-BF98-4719-9CB6-AC03CEB14CC4}" destId="{4606AAD5-3BFA-4A1E-8925-91944BDACFE7}"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5C146E9F-41F9-4532-BCCB-EF518E64FE84}" type="presOf" srcId="{CA65A1DB-517F-4CED-8066-4DC5A3C40A4C}" destId="{C03E8FE5-E204-448E-BD23-E35B569C1633}" srcOrd="0" destOrd="0" presId="urn:microsoft.com/office/officeart/2005/8/layout/hierarchy6"/>
    <dgm:cxn modelId="{7E23B352-6A7C-47A7-B723-518C717BCCA5}" type="presOf" srcId="{02A0BDB5-47A1-4008-84DD-ABACD8C87574}" destId="{B16DBD37-E4F5-4AFB-9A64-F28B12E91A06}" srcOrd="0" destOrd="0" presId="urn:microsoft.com/office/officeart/2005/8/layout/hierarchy6"/>
    <dgm:cxn modelId="{DEA8287F-124C-4E52-9C0F-FE6B6575311C}" srcId="{F9689F0A-EDC9-4A8F-9A4C-9924C7A15659}" destId="{FC0E4C8F-CAA8-4627-BF43-F471A2517288}" srcOrd="1" destOrd="0" parTransId="{8CD3C9E6-8DDD-4245-AB4B-68AB3EF41A5D}" sibTransId="{9172F405-0F42-48B5-9387-7AC6A174564F}"/>
    <dgm:cxn modelId="{A218FD5B-CD33-42FB-93AD-4DDF891DFD3D}" srcId="{4534F4F1-4DE9-4DBE-ABC1-02F2BB0E6D5C}" destId="{CA65A1DB-517F-4CED-8066-4DC5A3C40A4C}" srcOrd="0" destOrd="0" parTransId="{FBBF25FC-2A73-48B9-A631-38C31D3C36EA}" sibTransId="{4AE78F69-61DB-40DB-B33C-1657F3C20782}"/>
    <dgm:cxn modelId="{671BACE8-1B6B-4EDC-9831-B74A51E7C791}" srcId="{F9689F0A-EDC9-4A8F-9A4C-9924C7A15659}" destId="{02A0BDB5-47A1-4008-84DD-ABACD8C87574}" srcOrd="0" destOrd="0" parTransId="{FDFE45A6-3498-4285-8595-58D9F1207976}" sibTransId="{1AABD822-4FF3-4846-BF21-59518D31D9B5}"/>
    <dgm:cxn modelId="{D767AC34-862C-4D96-B9C0-9FEB2FBF1476}" srcId="{CA65A1DB-517F-4CED-8066-4DC5A3C40A4C}" destId="{CD903734-F6F4-4D22-A4D1-EA80E26E19B3}" srcOrd="0" destOrd="0" parTransId="{4A0B2C28-9582-40FB-A132-EEC3FCFA5A7B}" sibTransId="{5E5F63AE-C9E3-4133-9781-C16299279FBB}"/>
    <dgm:cxn modelId="{E4E2A5AC-CE9F-4755-85BE-C4CF7F28F202}" type="presOf" srcId="{8CD3C9E6-8DDD-4245-AB4B-68AB3EF41A5D}" destId="{F08B1C0A-D97D-4B82-B632-F39272F9EA81}" srcOrd="0" destOrd="0" presId="urn:microsoft.com/office/officeart/2005/8/layout/hierarchy6"/>
    <dgm:cxn modelId="{B002CD33-07F3-442C-8F18-4A398A75F89C}" type="presParOf" srcId="{1670EEAE-D5D6-4EA0-B0F1-EC6515E365A8}" destId="{635EA67D-283F-42A6-8721-DFB22FBDC6BB}" srcOrd="0" destOrd="0" presId="urn:microsoft.com/office/officeart/2005/8/layout/hierarchy6"/>
    <dgm:cxn modelId="{5022E518-0162-4151-A0C9-8F645500D865}" type="presParOf" srcId="{635EA67D-283F-42A6-8721-DFB22FBDC6BB}" destId="{5571BC61-109D-4AFC-AA06-20218AEDADF9}" srcOrd="0" destOrd="0" presId="urn:microsoft.com/office/officeart/2005/8/layout/hierarchy6"/>
    <dgm:cxn modelId="{4A9C0CAF-2A71-4AD1-A5EF-58ED4F4254D2}" type="presParOf" srcId="{5571BC61-109D-4AFC-AA06-20218AEDADF9}" destId="{8EC2FDE0-C108-4368-A468-16FD60DBFD02}" srcOrd="0" destOrd="0" presId="urn:microsoft.com/office/officeart/2005/8/layout/hierarchy6"/>
    <dgm:cxn modelId="{154C4F8E-E529-486A-A836-575BF22962BA}" type="presParOf" srcId="{8EC2FDE0-C108-4368-A468-16FD60DBFD02}" destId="{C03E8FE5-E204-448E-BD23-E35B569C1633}" srcOrd="0" destOrd="0" presId="urn:microsoft.com/office/officeart/2005/8/layout/hierarchy6"/>
    <dgm:cxn modelId="{203A3877-4740-4F68-879C-A9235AEB56DD}" type="presParOf" srcId="{8EC2FDE0-C108-4368-A468-16FD60DBFD02}" destId="{E8F0A257-F11D-4A44-BB21-66591D55B38C}" srcOrd="1" destOrd="0" presId="urn:microsoft.com/office/officeart/2005/8/layout/hierarchy6"/>
    <dgm:cxn modelId="{63A720BB-5ABC-447F-93A4-7273A042F6A4}" type="presParOf" srcId="{E8F0A257-F11D-4A44-BB21-66591D55B38C}" destId="{051829F0-EDBD-439D-BCEE-B94D417AD345}" srcOrd="0" destOrd="0" presId="urn:microsoft.com/office/officeart/2005/8/layout/hierarchy6"/>
    <dgm:cxn modelId="{0AADB2D8-177A-4BBF-AEAC-70ED186B719B}" type="presParOf" srcId="{E8F0A257-F11D-4A44-BB21-66591D55B38C}" destId="{58955F49-4DE4-448A-A2ED-141A8BF6A924}" srcOrd="1" destOrd="0" presId="urn:microsoft.com/office/officeart/2005/8/layout/hierarchy6"/>
    <dgm:cxn modelId="{B95172CF-0321-4AE8-ABF6-E8E6B67A8246}" type="presParOf" srcId="{58955F49-4DE4-448A-A2ED-141A8BF6A924}" destId="{77B61B76-4DBE-45DF-A822-D9D6E0538531}" srcOrd="0" destOrd="0" presId="urn:microsoft.com/office/officeart/2005/8/layout/hierarchy6"/>
    <dgm:cxn modelId="{68645416-E4F1-455E-9ED3-372C672E855D}" type="presParOf" srcId="{58955F49-4DE4-448A-A2ED-141A8BF6A924}" destId="{91F29611-810B-4C28-B86D-A5985A7C1259}" srcOrd="1" destOrd="0" presId="urn:microsoft.com/office/officeart/2005/8/layout/hierarchy6"/>
    <dgm:cxn modelId="{B43CCDA9-C5D2-479D-B819-FB9E8DD608F7}" type="presParOf" srcId="{91F29611-810B-4C28-B86D-A5985A7C1259}" destId="{4606AAD5-3BFA-4A1E-8925-91944BDACFE7}" srcOrd="0" destOrd="0" presId="urn:microsoft.com/office/officeart/2005/8/layout/hierarchy6"/>
    <dgm:cxn modelId="{44FC3E01-ACC7-42A5-9794-4079FE9CF886}" type="presParOf" srcId="{91F29611-810B-4C28-B86D-A5985A7C1259}" destId="{D3BD042C-6E37-4428-8B87-0287C4784C17}" srcOrd="1" destOrd="0" presId="urn:microsoft.com/office/officeart/2005/8/layout/hierarchy6"/>
    <dgm:cxn modelId="{E73A5E46-3AE8-4323-BE7E-1B7E45B7F7D0}" type="presParOf" srcId="{D3BD042C-6E37-4428-8B87-0287C4784C17}" destId="{7D958B54-DE05-493E-8208-DB5FED80A749}" srcOrd="0" destOrd="0" presId="urn:microsoft.com/office/officeart/2005/8/layout/hierarchy6"/>
    <dgm:cxn modelId="{4F0D6282-9334-4A67-9D79-69CEB5998399}" type="presParOf" srcId="{D3BD042C-6E37-4428-8B87-0287C4784C17}" destId="{ED0BB955-CE45-4D7F-BC13-F42A930040E3}" srcOrd="1" destOrd="0" presId="urn:microsoft.com/office/officeart/2005/8/layout/hierarchy6"/>
    <dgm:cxn modelId="{C6D9FA9B-020E-4D1E-BA27-7AAE8D7F255D}" type="presParOf" srcId="{ED0BB955-CE45-4D7F-BC13-F42A930040E3}" destId="{A194BCF2-2F62-4B17-AE8C-3E9EAA84DA60}" srcOrd="0" destOrd="0" presId="urn:microsoft.com/office/officeart/2005/8/layout/hierarchy6"/>
    <dgm:cxn modelId="{693DAE88-8FF7-47CB-B90B-C9AD1045F986}" type="presParOf" srcId="{ED0BB955-CE45-4D7F-BC13-F42A930040E3}" destId="{812E77AB-B933-4F72-9502-6976F3661C69}" srcOrd="1" destOrd="0" presId="urn:microsoft.com/office/officeart/2005/8/layout/hierarchy6"/>
    <dgm:cxn modelId="{6A5C32BA-1ECF-4B74-B6C6-E7C864D55501}" type="presParOf" srcId="{812E77AB-B933-4F72-9502-6976F3661C69}" destId="{B16DBD37-E4F5-4AFB-9A64-F28B12E91A06}" srcOrd="0" destOrd="0" presId="urn:microsoft.com/office/officeart/2005/8/layout/hierarchy6"/>
    <dgm:cxn modelId="{CEA7EB07-9CDE-4E0D-9F51-0816CF62C33A}" type="presParOf" srcId="{812E77AB-B933-4F72-9502-6976F3661C69}" destId="{681C5FD9-11E1-4656-9A1C-6D2A7E8A5498}" srcOrd="1" destOrd="0" presId="urn:microsoft.com/office/officeart/2005/8/layout/hierarchy6"/>
    <dgm:cxn modelId="{5EE695BF-65D6-4474-AC50-EE2B58789EB9}" type="presParOf" srcId="{ED0BB955-CE45-4D7F-BC13-F42A930040E3}" destId="{F08B1C0A-D97D-4B82-B632-F39272F9EA81}" srcOrd="2" destOrd="0" presId="urn:microsoft.com/office/officeart/2005/8/layout/hierarchy6"/>
    <dgm:cxn modelId="{EAF2FFA3-5A7A-415E-A1E2-7268E54EE237}" type="presParOf" srcId="{ED0BB955-CE45-4D7F-BC13-F42A930040E3}" destId="{287782DF-BA78-4E31-A0BA-608094397184}" srcOrd="3" destOrd="0" presId="urn:microsoft.com/office/officeart/2005/8/layout/hierarchy6"/>
    <dgm:cxn modelId="{CA89C7B2-50F3-4AFA-89A4-84D734F375B0}" type="presParOf" srcId="{287782DF-BA78-4E31-A0BA-608094397184}" destId="{48D6B71C-F924-430F-90C2-891326342F05}" srcOrd="0" destOrd="0" presId="urn:microsoft.com/office/officeart/2005/8/layout/hierarchy6"/>
    <dgm:cxn modelId="{C4E194BA-2D7E-4242-9726-7CF27C316A81}" type="presParOf" srcId="{287782DF-BA78-4E31-A0BA-608094397184}" destId="{DC45C98A-8A80-44E6-8C88-5B419C07300D}" srcOrd="1" destOrd="0" presId="urn:microsoft.com/office/officeart/2005/8/layout/hierarchy6"/>
    <dgm:cxn modelId="{4D8CBD27-5679-4071-8722-89216B215230}"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5"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400" dirty="0" smtClean="0"/>
            <a:t>Substitution Cipher</a:t>
          </a:r>
          <a:endParaRPr lang="en-US" sz="24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2400" dirty="0" smtClean="0"/>
            <a:t>Monoalphabetic</a:t>
          </a:r>
          <a:endParaRPr lang="en-US" sz="24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dgm:spPr/>
      <dgm:t>
        <a:bodyPr/>
        <a:lstStyle/>
        <a:p>
          <a:r>
            <a:rPr lang="en-US" dirty="0" smtClean="0"/>
            <a:t>Caesar Cipher</a:t>
          </a:r>
          <a:endParaRPr lang="en-US"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FC0E4C8F-CAA8-4627-BF43-F471A2517288}">
      <dgm:prSet/>
      <dgm:spPr/>
      <dgm:t>
        <a:bodyPr/>
        <a:lstStyle/>
        <a:p>
          <a:r>
            <a:rPr lang="en-US" dirty="0" smtClean="0"/>
            <a:t>ROT13 Cipher</a:t>
          </a:r>
          <a:endParaRPr lang="en-US" dirty="0"/>
        </a:p>
      </dgm:t>
    </dgm:pt>
    <dgm:pt modelId="{8CD3C9E6-8DDD-4245-AB4B-68AB3EF41A5D}" type="parTrans" cxnId="{DEA8287F-124C-4E52-9C0F-FE6B6575311C}">
      <dgm:prSet/>
      <dgm:spPr/>
      <dgm:t>
        <a:bodyPr/>
        <a:lstStyle/>
        <a:p>
          <a:endParaRPr lang="en-US"/>
        </a:p>
      </dgm:t>
    </dgm:pt>
    <dgm:pt modelId="{9172F405-0F42-48B5-9387-7AC6A174564F}" type="sibTrans" cxnId="{DEA8287F-124C-4E52-9C0F-FE6B6575311C}">
      <dgm:prSet/>
      <dgm:spPr/>
      <dgm:t>
        <a:bodyPr/>
        <a:lstStyle/>
        <a:p>
          <a:endParaRPr lang="en-US"/>
        </a:p>
      </dgm:t>
    </dgm:pt>
    <dgm:pt modelId="{5CCCC0EA-B469-46F9-B536-769622D0BFB6}">
      <dgm:prSet/>
      <dgm:spPr/>
      <dgm:t>
        <a:bodyPr/>
        <a:lstStyle/>
        <a:p>
          <a:r>
            <a:rPr lang="en-US" dirty="0" smtClean="0"/>
            <a:t>Atbash Cipher</a:t>
          </a:r>
          <a:endParaRPr lang="en-US" dirty="0"/>
        </a:p>
      </dgm:t>
    </dgm:pt>
    <dgm:pt modelId="{74CB6E07-B082-452A-8C31-5BDDCE0865B8}" type="parTrans" cxnId="{47628AFA-8576-40F9-ABF2-FE4AD339D1FA}">
      <dgm:prSet/>
      <dgm:spPr/>
      <dgm:t>
        <a:bodyPr/>
        <a:lstStyle/>
        <a:p>
          <a:endParaRPr lang="en-US"/>
        </a:p>
      </dgm:t>
    </dgm:pt>
    <dgm:pt modelId="{73E8A66E-7724-468E-87D0-F0840397B6B1}" type="sibTrans" cxnId="{47628AFA-8576-40F9-ABF2-FE4AD339D1FA}">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153461">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153461"/>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1"/>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1" custScaleX="174247"/>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3"/>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3"/>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3"/>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3"/>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3"/>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3"/>
      <dgm:spPr/>
      <dgm:t>
        <a:bodyPr/>
        <a:lstStyle/>
        <a:p>
          <a:endParaRPr lang="en-US"/>
        </a:p>
      </dgm:t>
    </dgm:pt>
    <dgm:pt modelId="{4001E863-B96F-4E16-939F-105BFFBBCBBE}" type="pres">
      <dgm:prSet presAssocID="{5CCCC0EA-B469-46F9-B536-769622D0BFB6}" presName="hierChild3" presStyleCnt="0"/>
      <dgm:spPr/>
    </dgm:pt>
    <dgm:pt modelId="{9B73F616-7143-4201-B01B-CD0DE03673A1}" type="pres">
      <dgm:prSet presAssocID="{4534F4F1-4DE9-4DBE-ABC1-02F2BB0E6D5C}" presName="bgShapesFlow" presStyleCnt="0"/>
      <dgm:spPr/>
    </dgm:pt>
  </dgm:ptLst>
  <dgm:cxnLst>
    <dgm:cxn modelId="{3B70EF76-21BA-4545-A463-B892A5E8CEF8}" type="presOf" srcId="{CD903734-F6F4-4D22-A4D1-EA80E26E19B3}" destId="{77B61B76-4DBE-45DF-A822-D9D6E0538531}" srcOrd="0" destOrd="0" presId="urn:microsoft.com/office/officeart/2005/8/layout/hierarchy6"/>
    <dgm:cxn modelId="{ED48CD30-C817-491C-A06F-2C96E5AD109B}" type="presOf" srcId="{02A0BDB5-47A1-4008-84DD-ABACD8C87574}" destId="{B16DBD37-E4F5-4AFB-9A64-F28B12E91A06}"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48A0951D-6A24-46D9-B77E-980979502C06}" type="presOf" srcId="{4A0B2C28-9582-40FB-A132-EEC3FCFA5A7B}" destId="{051829F0-EDBD-439D-BCEE-B94D417AD345}" srcOrd="0" destOrd="0" presId="urn:microsoft.com/office/officeart/2005/8/layout/hierarchy6"/>
    <dgm:cxn modelId="{0CEA4DE4-CEAE-4908-84E1-739467C3CE54}" type="presOf" srcId="{5CCCC0EA-B469-46F9-B536-769622D0BFB6}" destId="{FBDBB656-5F8C-4EC7-BC5C-BBB39DBBFB0A}" srcOrd="0" destOrd="0" presId="urn:microsoft.com/office/officeart/2005/8/layout/hierarchy6"/>
    <dgm:cxn modelId="{E0781D07-8BFC-402B-8F10-2AD36D3C638F}" type="presOf" srcId="{CA65A1DB-517F-4CED-8066-4DC5A3C40A4C}" destId="{C03E8FE5-E204-448E-BD23-E35B569C1633}" srcOrd="0" destOrd="0" presId="urn:microsoft.com/office/officeart/2005/8/layout/hierarchy6"/>
    <dgm:cxn modelId="{47628AFA-8576-40F9-ABF2-FE4AD339D1FA}" srcId="{F9689F0A-EDC9-4A8F-9A4C-9924C7A15659}" destId="{5CCCC0EA-B469-46F9-B536-769622D0BFB6}" srcOrd="2" destOrd="0" parTransId="{74CB6E07-B082-452A-8C31-5BDDCE0865B8}" sibTransId="{73E8A66E-7724-468E-87D0-F0840397B6B1}"/>
    <dgm:cxn modelId="{E338F8FD-D4C0-4FD0-ACC3-0B5EE3F7E808}" type="presOf" srcId="{8CD3C9E6-8DDD-4245-AB4B-68AB3EF41A5D}" destId="{F08B1C0A-D97D-4B82-B632-F39272F9EA81}" srcOrd="0" destOrd="0" presId="urn:microsoft.com/office/officeart/2005/8/layout/hierarchy6"/>
    <dgm:cxn modelId="{F0870F89-614A-447A-BA84-39081AE06121}" type="presOf" srcId="{FC0E4C8F-CAA8-4627-BF43-F471A2517288}" destId="{48D6B71C-F924-430F-90C2-891326342F05}" srcOrd="0" destOrd="0" presId="urn:microsoft.com/office/officeart/2005/8/layout/hierarchy6"/>
    <dgm:cxn modelId="{DEA8287F-124C-4E52-9C0F-FE6B6575311C}" srcId="{F9689F0A-EDC9-4A8F-9A4C-9924C7A15659}" destId="{FC0E4C8F-CAA8-4627-BF43-F471A2517288}" srcOrd="1" destOrd="0" parTransId="{8CD3C9E6-8DDD-4245-AB4B-68AB3EF41A5D}" sibTransId="{9172F405-0F42-48B5-9387-7AC6A174564F}"/>
    <dgm:cxn modelId="{A218FD5B-CD33-42FB-93AD-4DDF891DFD3D}" srcId="{4534F4F1-4DE9-4DBE-ABC1-02F2BB0E6D5C}" destId="{CA65A1DB-517F-4CED-8066-4DC5A3C40A4C}" srcOrd="0" destOrd="0" parTransId="{FBBF25FC-2A73-48B9-A631-38C31D3C36EA}" sibTransId="{4AE78F69-61DB-40DB-B33C-1657F3C20782}"/>
    <dgm:cxn modelId="{7A32C2F6-1492-4DF6-991C-E6704AC596B9}" type="presOf" srcId="{F9689F0A-EDC9-4A8F-9A4C-9924C7A15659}" destId="{7D958B54-DE05-493E-8208-DB5FED80A749}" srcOrd="0" destOrd="0" presId="urn:microsoft.com/office/officeart/2005/8/layout/hierarchy6"/>
    <dgm:cxn modelId="{03F0817D-4438-4126-93E8-4FABA0CC98CD}" type="presOf" srcId="{1DCD7733-BF98-4719-9CB6-AC03CEB14CC4}" destId="{4606AAD5-3BFA-4A1E-8925-91944BDACFE7}" srcOrd="0" destOrd="0" presId="urn:microsoft.com/office/officeart/2005/8/layout/hierarchy6"/>
    <dgm:cxn modelId="{49DBFAF0-A1C3-4A9D-B8A3-7DBF04261157}" type="presOf" srcId="{4534F4F1-4DE9-4DBE-ABC1-02F2BB0E6D5C}" destId="{1670EEAE-D5D6-4EA0-B0F1-EC6515E365A8}"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D767AC34-862C-4D96-B9C0-9FEB2FBF1476}" srcId="{CA65A1DB-517F-4CED-8066-4DC5A3C40A4C}" destId="{CD903734-F6F4-4D22-A4D1-EA80E26E19B3}" srcOrd="0" destOrd="0" parTransId="{4A0B2C28-9582-40FB-A132-EEC3FCFA5A7B}" sibTransId="{5E5F63AE-C9E3-4133-9781-C16299279FBB}"/>
    <dgm:cxn modelId="{6B7EC056-3375-4C0C-953F-17B314FE8652}" type="presOf" srcId="{FDFE45A6-3498-4285-8595-58D9F1207976}" destId="{A194BCF2-2F62-4B17-AE8C-3E9EAA84DA60}" srcOrd="0" destOrd="0" presId="urn:microsoft.com/office/officeart/2005/8/layout/hierarchy6"/>
    <dgm:cxn modelId="{9727DAED-2B80-42CD-939A-37D5058C294F}" type="presOf" srcId="{74CB6E07-B082-452A-8C31-5BDDCE0865B8}" destId="{14564EB2-1B1A-401B-9591-67D3839BDBF3}" srcOrd="0" destOrd="0" presId="urn:microsoft.com/office/officeart/2005/8/layout/hierarchy6"/>
    <dgm:cxn modelId="{06BFF433-0030-4236-9D1D-FB6010A37830}" type="presParOf" srcId="{1670EEAE-D5D6-4EA0-B0F1-EC6515E365A8}" destId="{635EA67D-283F-42A6-8721-DFB22FBDC6BB}" srcOrd="0" destOrd="0" presId="urn:microsoft.com/office/officeart/2005/8/layout/hierarchy6"/>
    <dgm:cxn modelId="{D777A851-7956-470F-8DE3-07CA39EA1177}" type="presParOf" srcId="{635EA67D-283F-42A6-8721-DFB22FBDC6BB}" destId="{5571BC61-109D-4AFC-AA06-20218AEDADF9}" srcOrd="0" destOrd="0" presId="urn:microsoft.com/office/officeart/2005/8/layout/hierarchy6"/>
    <dgm:cxn modelId="{FFCA9576-EA91-4E59-8ED3-0B9508075389}" type="presParOf" srcId="{5571BC61-109D-4AFC-AA06-20218AEDADF9}" destId="{8EC2FDE0-C108-4368-A468-16FD60DBFD02}" srcOrd="0" destOrd="0" presId="urn:microsoft.com/office/officeart/2005/8/layout/hierarchy6"/>
    <dgm:cxn modelId="{356921B0-130D-4C2A-9D1A-970FA569129D}" type="presParOf" srcId="{8EC2FDE0-C108-4368-A468-16FD60DBFD02}" destId="{C03E8FE5-E204-448E-BD23-E35B569C1633}" srcOrd="0" destOrd="0" presId="urn:microsoft.com/office/officeart/2005/8/layout/hierarchy6"/>
    <dgm:cxn modelId="{4D606244-7F51-4A85-BF27-72507EBB64D2}" type="presParOf" srcId="{8EC2FDE0-C108-4368-A468-16FD60DBFD02}" destId="{E8F0A257-F11D-4A44-BB21-66591D55B38C}" srcOrd="1" destOrd="0" presId="urn:microsoft.com/office/officeart/2005/8/layout/hierarchy6"/>
    <dgm:cxn modelId="{2E3BA99C-02FB-471E-AC3A-C6B9EC9F5EC0}" type="presParOf" srcId="{E8F0A257-F11D-4A44-BB21-66591D55B38C}" destId="{051829F0-EDBD-439D-BCEE-B94D417AD345}" srcOrd="0" destOrd="0" presId="urn:microsoft.com/office/officeart/2005/8/layout/hierarchy6"/>
    <dgm:cxn modelId="{D1471E92-090F-4CC5-9CE1-F3E4545830AD}" type="presParOf" srcId="{E8F0A257-F11D-4A44-BB21-66591D55B38C}" destId="{58955F49-4DE4-448A-A2ED-141A8BF6A924}" srcOrd="1" destOrd="0" presId="urn:microsoft.com/office/officeart/2005/8/layout/hierarchy6"/>
    <dgm:cxn modelId="{FD4B5D71-D99D-4872-AF6A-EEE4BA7AB95B}" type="presParOf" srcId="{58955F49-4DE4-448A-A2ED-141A8BF6A924}" destId="{77B61B76-4DBE-45DF-A822-D9D6E0538531}" srcOrd="0" destOrd="0" presId="urn:microsoft.com/office/officeart/2005/8/layout/hierarchy6"/>
    <dgm:cxn modelId="{99CF485D-69FB-4CAB-9DBD-D8A194590030}" type="presParOf" srcId="{58955F49-4DE4-448A-A2ED-141A8BF6A924}" destId="{91F29611-810B-4C28-B86D-A5985A7C1259}" srcOrd="1" destOrd="0" presId="urn:microsoft.com/office/officeart/2005/8/layout/hierarchy6"/>
    <dgm:cxn modelId="{50B52020-1184-441E-99CD-4E48D245D2F5}" type="presParOf" srcId="{91F29611-810B-4C28-B86D-A5985A7C1259}" destId="{4606AAD5-3BFA-4A1E-8925-91944BDACFE7}" srcOrd="0" destOrd="0" presId="urn:microsoft.com/office/officeart/2005/8/layout/hierarchy6"/>
    <dgm:cxn modelId="{39BC6E5D-D3EE-44E9-81F4-18197DB395F9}" type="presParOf" srcId="{91F29611-810B-4C28-B86D-A5985A7C1259}" destId="{D3BD042C-6E37-4428-8B87-0287C4784C17}" srcOrd="1" destOrd="0" presId="urn:microsoft.com/office/officeart/2005/8/layout/hierarchy6"/>
    <dgm:cxn modelId="{C97A3532-AD1C-469A-A0B5-8F5686A08951}" type="presParOf" srcId="{D3BD042C-6E37-4428-8B87-0287C4784C17}" destId="{7D958B54-DE05-493E-8208-DB5FED80A749}" srcOrd="0" destOrd="0" presId="urn:microsoft.com/office/officeart/2005/8/layout/hierarchy6"/>
    <dgm:cxn modelId="{F56153A7-2BA0-41F7-AE6E-98C893D0B4DF}" type="presParOf" srcId="{D3BD042C-6E37-4428-8B87-0287C4784C17}" destId="{ED0BB955-CE45-4D7F-BC13-F42A930040E3}" srcOrd="1" destOrd="0" presId="urn:microsoft.com/office/officeart/2005/8/layout/hierarchy6"/>
    <dgm:cxn modelId="{7FF0B82A-B254-46C3-A2C5-C9BAE4AA06C8}" type="presParOf" srcId="{ED0BB955-CE45-4D7F-BC13-F42A930040E3}" destId="{A194BCF2-2F62-4B17-AE8C-3E9EAA84DA60}" srcOrd="0" destOrd="0" presId="urn:microsoft.com/office/officeart/2005/8/layout/hierarchy6"/>
    <dgm:cxn modelId="{6DA5AD0F-90F3-4B74-8B55-F72C825A1D5F}" type="presParOf" srcId="{ED0BB955-CE45-4D7F-BC13-F42A930040E3}" destId="{812E77AB-B933-4F72-9502-6976F3661C69}" srcOrd="1" destOrd="0" presId="urn:microsoft.com/office/officeart/2005/8/layout/hierarchy6"/>
    <dgm:cxn modelId="{ED8B8638-66A1-44E8-BDD8-1B8A2165A511}" type="presParOf" srcId="{812E77AB-B933-4F72-9502-6976F3661C69}" destId="{B16DBD37-E4F5-4AFB-9A64-F28B12E91A06}" srcOrd="0" destOrd="0" presId="urn:microsoft.com/office/officeart/2005/8/layout/hierarchy6"/>
    <dgm:cxn modelId="{110DCDDE-7B91-4285-BF2C-23918C475400}" type="presParOf" srcId="{812E77AB-B933-4F72-9502-6976F3661C69}" destId="{681C5FD9-11E1-4656-9A1C-6D2A7E8A5498}" srcOrd="1" destOrd="0" presId="urn:microsoft.com/office/officeart/2005/8/layout/hierarchy6"/>
    <dgm:cxn modelId="{59871D40-5953-4B20-A10B-0C2363FFDBA8}" type="presParOf" srcId="{ED0BB955-CE45-4D7F-BC13-F42A930040E3}" destId="{F08B1C0A-D97D-4B82-B632-F39272F9EA81}" srcOrd="2" destOrd="0" presId="urn:microsoft.com/office/officeart/2005/8/layout/hierarchy6"/>
    <dgm:cxn modelId="{08AC42CA-EC2D-4FA1-9A64-219BB1EAC78D}" type="presParOf" srcId="{ED0BB955-CE45-4D7F-BC13-F42A930040E3}" destId="{287782DF-BA78-4E31-A0BA-608094397184}" srcOrd="3" destOrd="0" presId="urn:microsoft.com/office/officeart/2005/8/layout/hierarchy6"/>
    <dgm:cxn modelId="{49B54D49-97E3-4CB0-98F3-F8C53C68A4F6}" type="presParOf" srcId="{287782DF-BA78-4E31-A0BA-608094397184}" destId="{48D6B71C-F924-430F-90C2-891326342F05}" srcOrd="0" destOrd="0" presId="urn:microsoft.com/office/officeart/2005/8/layout/hierarchy6"/>
    <dgm:cxn modelId="{7D2637A4-111E-4BA4-A9FA-A6393CBB5969}" type="presParOf" srcId="{287782DF-BA78-4E31-A0BA-608094397184}" destId="{DC45C98A-8A80-44E6-8C88-5B419C07300D}" srcOrd="1" destOrd="0" presId="urn:microsoft.com/office/officeart/2005/8/layout/hierarchy6"/>
    <dgm:cxn modelId="{C41ECA33-DC96-4F68-8628-792E21546E90}" type="presParOf" srcId="{ED0BB955-CE45-4D7F-BC13-F42A930040E3}" destId="{14564EB2-1B1A-401B-9591-67D3839BDBF3}" srcOrd="4" destOrd="0" presId="urn:microsoft.com/office/officeart/2005/8/layout/hierarchy6"/>
    <dgm:cxn modelId="{F108C747-31BB-4183-A8BC-B0ABA0319E55}" type="presParOf" srcId="{ED0BB955-CE45-4D7F-BC13-F42A930040E3}" destId="{13F1C1EC-BCD8-425C-BCA2-A7BFF01A21B3}" srcOrd="5" destOrd="0" presId="urn:microsoft.com/office/officeart/2005/8/layout/hierarchy6"/>
    <dgm:cxn modelId="{411F75EB-D214-4D10-A6E0-2A08B063079D}" type="presParOf" srcId="{13F1C1EC-BCD8-425C-BCA2-A7BFF01A21B3}" destId="{FBDBB656-5F8C-4EC7-BC5C-BBB39DBBFB0A}" srcOrd="0" destOrd="0" presId="urn:microsoft.com/office/officeart/2005/8/layout/hierarchy6"/>
    <dgm:cxn modelId="{CA384369-DCED-4AE8-B3EC-D035003F728A}" type="presParOf" srcId="{13F1C1EC-BCD8-425C-BCA2-A7BFF01A21B3}" destId="{4001E863-B96F-4E16-939F-105BFFBBCBBE}" srcOrd="1" destOrd="0" presId="urn:microsoft.com/office/officeart/2005/8/layout/hierarchy6"/>
    <dgm:cxn modelId="{89DBB582-806C-4E2F-82D1-63A6F3BBBC71}"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6"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000" dirty="0" smtClean="0"/>
            <a:t>Substitution Cipher</a:t>
          </a:r>
          <a:endParaRPr lang="en-US" sz="20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1800" dirty="0" smtClean="0"/>
            <a:t>Monoalphabetic</a:t>
          </a:r>
          <a:endParaRPr lang="en-US" sz="18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dgm:spPr/>
      <dgm:t>
        <a:bodyPr/>
        <a:lstStyle/>
        <a:p>
          <a:r>
            <a:rPr lang="en-US" dirty="0" smtClean="0"/>
            <a:t>Caesar Cipher</a:t>
          </a:r>
          <a:endParaRPr lang="en-US"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FC0E4C8F-CAA8-4627-BF43-F471A2517288}">
      <dgm:prSet/>
      <dgm:spPr/>
      <dgm:t>
        <a:bodyPr/>
        <a:lstStyle/>
        <a:p>
          <a:r>
            <a:rPr lang="en-US" dirty="0" smtClean="0"/>
            <a:t>ROT13 Cipher</a:t>
          </a:r>
          <a:endParaRPr lang="en-US" dirty="0"/>
        </a:p>
      </dgm:t>
    </dgm:pt>
    <dgm:pt modelId="{8CD3C9E6-8DDD-4245-AB4B-68AB3EF41A5D}" type="parTrans" cxnId="{DEA8287F-124C-4E52-9C0F-FE6B6575311C}">
      <dgm:prSet/>
      <dgm:spPr/>
      <dgm:t>
        <a:bodyPr/>
        <a:lstStyle/>
        <a:p>
          <a:endParaRPr lang="en-US"/>
        </a:p>
      </dgm:t>
    </dgm:pt>
    <dgm:pt modelId="{9172F405-0F42-48B5-9387-7AC6A174564F}" type="sibTrans" cxnId="{DEA8287F-124C-4E52-9C0F-FE6B6575311C}">
      <dgm:prSet/>
      <dgm:spPr/>
      <dgm:t>
        <a:bodyPr/>
        <a:lstStyle/>
        <a:p>
          <a:endParaRPr lang="en-US"/>
        </a:p>
      </dgm:t>
    </dgm:pt>
    <dgm:pt modelId="{5CCCC0EA-B469-46F9-B536-769622D0BFB6}">
      <dgm:prSet/>
      <dgm:spPr/>
      <dgm:t>
        <a:bodyPr/>
        <a:lstStyle/>
        <a:p>
          <a:r>
            <a:rPr lang="en-US" dirty="0" smtClean="0"/>
            <a:t>Atbash Cipher</a:t>
          </a:r>
          <a:endParaRPr lang="en-US" dirty="0"/>
        </a:p>
      </dgm:t>
    </dgm:pt>
    <dgm:pt modelId="{74CB6E07-B082-452A-8C31-5BDDCE0865B8}" type="parTrans" cxnId="{47628AFA-8576-40F9-ABF2-FE4AD339D1FA}">
      <dgm:prSet/>
      <dgm:spPr/>
      <dgm:t>
        <a:bodyPr/>
        <a:lstStyle/>
        <a:p>
          <a:endParaRPr lang="en-US"/>
        </a:p>
      </dgm:t>
    </dgm:pt>
    <dgm:pt modelId="{73E8A66E-7724-468E-87D0-F0840397B6B1}" type="sibTrans" cxnId="{47628AFA-8576-40F9-ABF2-FE4AD339D1FA}">
      <dgm:prSet/>
      <dgm:spPr/>
      <dgm:t>
        <a:bodyPr/>
        <a:lstStyle/>
        <a:p>
          <a:endParaRPr lang="en-US"/>
        </a:p>
      </dgm:t>
    </dgm:pt>
    <dgm:pt modelId="{C90720CC-20CD-4B83-86D3-4601FA3B807C}">
      <dgm:prSet custT="1"/>
      <dgm:spPr/>
      <dgm:t>
        <a:bodyPr/>
        <a:lstStyle/>
        <a:p>
          <a:r>
            <a:rPr lang="en-US" sz="1800" dirty="0" smtClean="0"/>
            <a:t>Polyalphabetic</a:t>
          </a:r>
          <a:endParaRPr lang="en-US" sz="1800" dirty="0"/>
        </a:p>
      </dgm:t>
    </dgm:pt>
    <dgm:pt modelId="{EB3555CB-0A04-40BC-B490-2AAE4A365E24}" type="parTrans" cxnId="{C9C58970-7BA4-4128-84F0-6C9CFC30FE2E}">
      <dgm:prSet/>
      <dgm:spPr/>
      <dgm:t>
        <a:bodyPr/>
        <a:lstStyle/>
        <a:p>
          <a:endParaRPr lang="en-US"/>
        </a:p>
      </dgm:t>
    </dgm:pt>
    <dgm:pt modelId="{D7798C47-7317-462B-B2A6-DB4E4BCD4835}" type="sibTrans" cxnId="{C9C58970-7BA4-4128-84F0-6C9CFC30FE2E}">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211271" custScaleY="148120">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243134" custScaleY="144966"/>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2"/>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2" custScaleX="207115"/>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3"/>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3"/>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3"/>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3"/>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3"/>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3"/>
      <dgm:spPr/>
      <dgm:t>
        <a:bodyPr/>
        <a:lstStyle/>
        <a:p>
          <a:endParaRPr lang="en-US"/>
        </a:p>
      </dgm:t>
    </dgm:pt>
    <dgm:pt modelId="{4001E863-B96F-4E16-939F-105BFFBBCBBE}" type="pres">
      <dgm:prSet presAssocID="{5CCCC0EA-B469-46F9-B536-769622D0BFB6}" presName="hierChild3" presStyleCnt="0"/>
      <dgm:spPr/>
    </dgm:pt>
    <dgm:pt modelId="{B3C4FACE-0690-4439-AB7F-85DABD2ADA05}" type="pres">
      <dgm:prSet presAssocID="{EB3555CB-0A04-40BC-B490-2AAE4A365E24}" presName="Name19" presStyleLbl="parChTrans1D3" presStyleIdx="1" presStyleCnt="2"/>
      <dgm:spPr/>
      <dgm:t>
        <a:bodyPr/>
        <a:lstStyle/>
        <a:p>
          <a:endParaRPr lang="en-US"/>
        </a:p>
      </dgm:t>
    </dgm:pt>
    <dgm:pt modelId="{912DFAF0-624C-4067-A666-F327D6754FD3}" type="pres">
      <dgm:prSet presAssocID="{C90720CC-20CD-4B83-86D3-4601FA3B807C}" presName="Name21" presStyleCnt="0"/>
      <dgm:spPr/>
    </dgm:pt>
    <dgm:pt modelId="{3E631E15-883C-4277-957C-187B157B7920}" type="pres">
      <dgm:prSet presAssocID="{C90720CC-20CD-4B83-86D3-4601FA3B807C}" presName="level2Shape" presStyleLbl="node3" presStyleIdx="1" presStyleCnt="2" custScaleX="192264"/>
      <dgm:spPr/>
      <dgm:t>
        <a:bodyPr/>
        <a:lstStyle/>
        <a:p>
          <a:endParaRPr lang="en-US"/>
        </a:p>
      </dgm:t>
    </dgm:pt>
    <dgm:pt modelId="{FB665C32-C6DF-4FBD-9CDB-6A98294B1B3E}" type="pres">
      <dgm:prSet presAssocID="{C90720CC-20CD-4B83-86D3-4601FA3B807C}" presName="hierChild3" presStyleCnt="0"/>
      <dgm:spPr/>
    </dgm:pt>
    <dgm:pt modelId="{9B73F616-7143-4201-B01B-CD0DE03673A1}" type="pres">
      <dgm:prSet presAssocID="{4534F4F1-4DE9-4DBE-ABC1-02F2BB0E6D5C}" presName="bgShapesFlow" presStyleCnt="0"/>
      <dgm:spPr/>
    </dgm:pt>
  </dgm:ptLst>
  <dgm:cxnLst>
    <dgm:cxn modelId="{11ED0CA8-1C7F-48EB-A035-38D55EAB7A6F}" type="presOf" srcId="{C90720CC-20CD-4B83-86D3-4601FA3B807C}" destId="{3E631E15-883C-4277-957C-187B157B7920}"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F44EA51C-7678-4338-872C-431C269B4B35}" type="presOf" srcId="{CA65A1DB-517F-4CED-8066-4DC5A3C40A4C}" destId="{C03E8FE5-E204-448E-BD23-E35B569C1633}" srcOrd="0" destOrd="0" presId="urn:microsoft.com/office/officeart/2005/8/layout/hierarchy6"/>
    <dgm:cxn modelId="{F6AACFB5-4A5C-4222-86DB-FFE499EC995E}" type="presOf" srcId="{FDFE45A6-3498-4285-8595-58D9F1207976}" destId="{A194BCF2-2F62-4B17-AE8C-3E9EAA84DA60}" srcOrd="0" destOrd="0" presId="urn:microsoft.com/office/officeart/2005/8/layout/hierarchy6"/>
    <dgm:cxn modelId="{0B335592-8367-4187-BFB0-19E30F4F1EAB}" type="presOf" srcId="{1DCD7733-BF98-4719-9CB6-AC03CEB14CC4}" destId="{4606AAD5-3BFA-4A1E-8925-91944BDACFE7}" srcOrd="0" destOrd="0" presId="urn:microsoft.com/office/officeart/2005/8/layout/hierarchy6"/>
    <dgm:cxn modelId="{BD838251-185A-4CBA-86DC-52831673897C}" type="presOf" srcId="{FC0E4C8F-CAA8-4627-BF43-F471A2517288}" destId="{48D6B71C-F924-430F-90C2-891326342F05}"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8F065FC6-9861-4C1C-93CB-B35F058A8B6D}" type="presOf" srcId="{EB3555CB-0A04-40BC-B490-2AAE4A365E24}" destId="{B3C4FACE-0690-4439-AB7F-85DABD2ADA05}" srcOrd="0" destOrd="0" presId="urn:microsoft.com/office/officeart/2005/8/layout/hierarchy6"/>
    <dgm:cxn modelId="{8CA47DDB-5BF9-43FC-AA9D-FFA29F7F35B7}" type="presOf" srcId="{4A0B2C28-9582-40FB-A132-EEC3FCFA5A7B}" destId="{051829F0-EDBD-439D-BCEE-B94D417AD345}" srcOrd="0" destOrd="0" presId="urn:microsoft.com/office/officeart/2005/8/layout/hierarchy6"/>
    <dgm:cxn modelId="{F526C1E1-7C28-4249-9A5A-9AF8D9EDFE15}" type="presOf" srcId="{F9689F0A-EDC9-4A8F-9A4C-9924C7A15659}" destId="{7D958B54-DE05-493E-8208-DB5FED80A749}" srcOrd="0" destOrd="0" presId="urn:microsoft.com/office/officeart/2005/8/layout/hierarchy6"/>
    <dgm:cxn modelId="{59D909C8-E237-41E6-9970-3A302EF34FF7}" type="presOf" srcId="{8CD3C9E6-8DDD-4245-AB4B-68AB3EF41A5D}" destId="{F08B1C0A-D97D-4B82-B632-F39272F9EA81}" srcOrd="0" destOrd="0" presId="urn:microsoft.com/office/officeart/2005/8/layout/hierarchy6"/>
    <dgm:cxn modelId="{DEA8287F-124C-4E52-9C0F-FE6B6575311C}" srcId="{F9689F0A-EDC9-4A8F-9A4C-9924C7A15659}" destId="{FC0E4C8F-CAA8-4627-BF43-F471A2517288}" srcOrd="1" destOrd="0" parTransId="{8CD3C9E6-8DDD-4245-AB4B-68AB3EF41A5D}" sibTransId="{9172F405-0F42-48B5-9387-7AC6A174564F}"/>
    <dgm:cxn modelId="{47628AFA-8576-40F9-ABF2-FE4AD339D1FA}" srcId="{F9689F0A-EDC9-4A8F-9A4C-9924C7A15659}" destId="{5CCCC0EA-B469-46F9-B536-769622D0BFB6}" srcOrd="2" destOrd="0" parTransId="{74CB6E07-B082-452A-8C31-5BDDCE0865B8}" sibTransId="{73E8A66E-7724-468E-87D0-F0840397B6B1}"/>
    <dgm:cxn modelId="{D767AC34-862C-4D96-B9C0-9FEB2FBF1476}" srcId="{CA65A1DB-517F-4CED-8066-4DC5A3C40A4C}" destId="{CD903734-F6F4-4D22-A4D1-EA80E26E19B3}" srcOrd="0" destOrd="0" parTransId="{4A0B2C28-9582-40FB-A132-EEC3FCFA5A7B}" sibTransId="{5E5F63AE-C9E3-4133-9781-C16299279FBB}"/>
    <dgm:cxn modelId="{E708E145-B59D-42C5-8653-77E6BF73A0F2}" type="presOf" srcId="{74CB6E07-B082-452A-8C31-5BDDCE0865B8}" destId="{14564EB2-1B1A-401B-9591-67D3839BDBF3}" srcOrd="0" destOrd="0" presId="urn:microsoft.com/office/officeart/2005/8/layout/hierarchy6"/>
    <dgm:cxn modelId="{0F5A6050-AFE2-4640-9F33-F0AA102D5D17}" type="presOf" srcId="{CD903734-F6F4-4D22-A4D1-EA80E26E19B3}" destId="{77B61B76-4DBE-45DF-A822-D9D6E0538531}" srcOrd="0" destOrd="0" presId="urn:microsoft.com/office/officeart/2005/8/layout/hierarchy6"/>
    <dgm:cxn modelId="{C17DDCE3-2AF7-4387-820B-7D2186C15BCC}" type="presOf" srcId="{4534F4F1-4DE9-4DBE-ABC1-02F2BB0E6D5C}" destId="{1670EEAE-D5D6-4EA0-B0F1-EC6515E365A8}" srcOrd="0" destOrd="0" presId="urn:microsoft.com/office/officeart/2005/8/layout/hierarchy6"/>
    <dgm:cxn modelId="{5C0F5E02-A964-493F-B3D3-369197C73890}" type="presOf" srcId="{02A0BDB5-47A1-4008-84DD-ABACD8C87574}" destId="{B16DBD37-E4F5-4AFB-9A64-F28B12E91A06}" srcOrd="0" destOrd="0" presId="urn:microsoft.com/office/officeart/2005/8/layout/hierarchy6"/>
    <dgm:cxn modelId="{A218FD5B-CD33-42FB-93AD-4DDF891DFD3D}" srcId="{4534F4F1-4DE9-4DBE-ABC1-02F2BB0E6D5C}" destId="{CA65A1DB-517F-4CED-8066-4DC5A3C40A4C}" srcOrd="0" destOrd="0" parTransId="{FBBF25FC-2A73-48B9-A631-38C31D3C36EA}" sibTransId="{4AE78F69-61DB-40DB-B33C-1657F3C20782}"/>
    <dgm:cxn modelId="{C9C58970-7BA4-4128-84F0-6C9CFC30FE2E}" srcId="{CD903734-F6F4-4D22-A4D1-EA80E26E19B3}" destId="{C90720CC-20CD-4B83-86D3-4601FA3B807C}" srcOrd="1" destOrd="0" parTransId="{EB3555CB-0A04-40BC-B490-2AAE4A365E24}" sibTransId="{D7798C47-7317-462B-B2A6-DB4E4BCD4835}"/>
    <dgm:cxn modelId="{EE501F5A-F4DC-49CC-9047-DD21EDBAFDE2}" type="presOf" srcId="{5CCCC0EA-B469-46F9-B536-769622D0BFB6}" destId="{FBDBB656-5F8C-4EC7-BC5C-BBB39DBBFB0A}" srcOrd="0" destOrd="0" presId="urn:microsoft.com/office/officeart/2005/8/layout/hierarchy6"/>
    <dgm:cxn modelId="{EB76E621-2568-4C0D-9991-513608935C57}" type="presParOf" srcId="{1670EEAE-D5D6-4EA0-B0F1-EC6515E365A8}" destId="{635EA67D-283F-42A6-8721-DFB22FBDC6BB}" srcOrd="0" destOrd="0" presId="urn:microsoft.com/office/officeart/2005/8/layout/hierarchy6"/>
    <dgm:cxn modelId="{6562C085-C39B-49A3-AA81-82705FF19894}" type="presParOf" srcId="{635EA67D-283F-42A6-8721-DFB22FBDC6BB}" destId="{5571BC61-109D-4AFC-AA06-20218AEDADF9}" srcOrd="0" destOrd="0" presId="urn:microsoft.com/office/officeart/2005/8/layout/hierarchy6"/>
    <dgm:cxn modelId="{A8BABB22-CF4B-494E-8C8F-A2D08E14A5C0}" type="presParOf" srcId="{5571BC61-109D-4AFC-AA06-20218AEDADF9}" destId="{8EC2FDE0-C108-4368-A468-16FD60DBFD02}" srcOrd="0" destOrd="0" presId="urn:microsoft.com/office/officeart/2005/8/layout/hierarchy6"/>
    <dgm:cxn modelId="{FCA110FF-F3C6-4C19-B15B-7D82EFC85C8F}" type="presParOf" srcId="{8EC2FDE0-C108-4368-A468-16FD60DBFD02}" destId="{C03E8FE5-E204-448E-BD23-E35B569C1633}" srcOrd="0" destOrd="0" presId="urn:microsoft.com/office/officeart/2005/8/layout/hierarchy6"/>
    <dgm:cxn modelId="{EDAC0299-7991-4853-94A0-2313D95B69B3}" type="presParOf" srcId="{8EC2FDE0-C108-4368-A468-16FD60DBFD02}" destId="{E8F0A257-F11D-4A44-BB21-66591D55B38C}" srcOrd="1" destOrd="0" presId="urn:microsoft.com/office/officeart/2005/8/layout/hierarchy6"/>
    <dgm:cxn modelId="{7F57998D-07B2-4B7E-B02A-88A2C718C418}" type="presParOf" srcId="{E8F0A257-F11D-4A44-BB21-66591D55B38C}" destId="{051829F0-EDBD-439D-BCEE-B94D417AD345}" srcOrd="0" destOrd="0" presId="urn:microsoft.com/office/officeart/2005/8/layout/hierarchy6"/>
    <dgm:cxn modelId="{B7EB1DC1-BCEA-4597-AA31-397CFCD20755}" type="presParOf" srcId="{E8F0A257-F11D-4A44-BB21-66591D55B38C}" destId="{58955F49-4DE4-448A-A2ED-141A8BF6A924}" srcOrd="1" destOrd="0" presId="urn:microsoft.com/office/officeart/2005/8/layout/hierarchy6"/>
    <dgm:cxn modelId="{88502BA2-1626-4BA8-AD02-FB1B2F788079}" type="presParOf" srcId="{58955F49-4DE4-448A-A2ED-141A8BF6A924}" destId="{77B61B76-4DBE-45DF-A822-D9D6E0538531}" srcOrd="0" destOrd="0" presId="urn:microsoft.com/office/officeart/2005/8/layout/hierarchy6"/>
    <dgm:cxn modelId="{32D88AD1-35CF-47F3-9F30-9E2577694325}" type="presParOf" srcId="{58955F49-4DE4-448A-A2ED-141A8BF6A924}" destId="{91F29611-810B-4C28-B86D-A5985A7C1259}" srcOrd="1" destOrd="0" presId="urn:microsoft.com/office/officeart/2005/8/layout/hierarchy6"/>
    <dgm:cxn modelId="{C8541F13-2110-406F-9CA2-0A66695DD20D}" type="presParOf" srcId="{91F29611-810B-4C28-B86D-A5985A7C1259}" destId="{4606AAD5-3BFA-4A1E-8925-91944BDACFE7}" srcOrd="0" destOrd="0" presId="urn:microsoft.com/office/officeart/2005/8/layout/hierarchy6"/>
    <dgm:cxn modelId="{DC9F7D0B-758A-4254-A1FC-5D296048228C}" type="presParOf" srcId="{91F29611-810B-4C28-B86D-A5985A7C1259}" destId="{D3BD042C-6E37-4428-8B87-0287C4784C17}" srcOrd="1" destOrd="0" presId="urn:microsoft.com/office/officeart/2005/8/layout/hierarchy6"/>
    <dgm:cxn modelId="{D1D46670-C305-476E-8155-247BAEB92802}" type="presParOf" srcId="{D3BD042C-6E37-4428-8B87-0287C4784C17}" destId="{7D958B54-DE05-493E-8208-DB5FED80A749}" srcOrd="0" destOrd="0" presId="urn:microsoft.com/office/officeart/2005/8/layout/hierarchy6"/>
    <dgm:cxn modelId="{37C4E70A-425E-453F-9CB2-BEF75FE24870}" type="presParOf" srcId="{D3BD042C-6E37-4428-8B87-0287C4784C17}" destId="{ED0BB955-CE45-4D7F-BC13-F42A930040E3}" srcOrd="1" destOrd="0" presId="urn:microsoft.com/office/officeart/2005/8/layout/hierarchy6"/>
    <dgm:cxn modelId="{BB374E03-556E-4670-8BBC-7871DB1CD1AB}" type="presParOf" srcId="{ED0BB955-CE45-4D7F-BC13-F42A930040E3}" destId="{A194BCF2-2F62-4B17-AE8C-3E9EAA84DA60}" srcOrd="0" destOrd="0" presId="urn:microsoft.com/office/officeart/2005/8/layout/hierarchy6"/>
    <dgm:cxn modelId="{B270FFB7-6481-4A06-A023-5720C41BB3A1}" type="presParOf" srcId="{ED0BB955-CE45-4D7F-BC13-F42A930040E3}" destId="{812E77AB-B933-4F72-9502-6976F3661C69}" srcOrd="1" destOrd="0" presId="urn:microsoft.com/office/officeart/2005/8/layout/hierarchy6"/>
    <dgm:cxn modelId="{E923A757-95F1-4533-BE18-51AC3AFAA173}" type="presParOf" srcId="{812E77AB-B933-4F72-9502-6976F3661C69}" destId="{B16DBD37-E4F5-4AFB-9A64-F28B12E91A06}" srcOrd="0" destOrd="0" presId="urn:microsoft.com/office/officeart/2005/8/layout/hierarchy6"/>
    <dgm:cxn modelId="{0A8F7CE1-0085-44A3-915D-57339CE50B40}" type="presParOf" srcId="{812E77AB-B933-4F72-9502-6976F3661C69}" destId="{681C5FD9-11E1-4656-9A1C-6D2A7E8A5498}" srcOrd="1" destOrd="0" presId="urn:microsoft.com/office/officeart/2005/8/layout/hierarchy6"/>
    <dgm:cxn modelId="{E4F94B39-5D3C-41C0-9C83-F4B06EBF5ED2}" type="presParOf" srcId="{ED0BB955-CE45-4D7F-BC13-F42A930040E3}" destId="{F08B1C0A-D97D-4B82-B632-F39272F9EA81}" srcOrd="2" destOrd="0" presId="urn:microsoft.com/office/officeart/2005/8/layout/hierarchy6"/>
    <dgm:cxn modelId="{8587A8A7-5857-4FD2-A459-DEBB5A92620C}" type="presParOf" srcId="{ED0BB955-CE45-4D7F-BC13-F42A930040E3}" destId="{287782DF-BA78-4E31-A0BA-608094397184}" srcOrd="3" destOrd="0" presId="urn:microsoft.com/office/officeart/2005/8/layout/hierarchy6"/>
    <dgm:cxn modelId="{30AA71BD-474F-40F1-A9CC-918301A9A796}" type="presParOf" srcId="{287782DF-BA78-4E31-A0BA-608094397184}" destId="{48D6B71C-F924-430F-90C2-891326342F05}" srcOrd="0" destOrd="0" presId="urn:microsoft.com/office/officeart/2005/8/layout/hierarchy6"/>
    <dgm:cxn modelId="{F048E3BE-ADD8-44D8-BF13-60C71FDA23FF}" type="presParOf" srcId="{287782DF-BA78-4E31-A0BA-608094397184}" destId="{DC45C98A-8A80-44E6-8C88-5B419C07300D}" srcOrd="1" destOrd="0" presId="urn:microsoft.com/office/officeart/2005/8/layout/hierarchy6"/>
    <dgm:cxn modelId="{B755801A-2736-445A-B492-68E76B5BDA8C}" type="presParOf" srcId="{ED0BB955-CE45-4D7F-BC13-F42A930040E3}" destId="{14564EB2-1B1A-401B-9591-67D3839BDBF3}" srcOrd="4" destOrd="0" presId="urn:microsoft.com/office/officeart/2005/8/layout/hierarchy6"/>
    <dgm:cxn modelId="{55A85126-54C9-4387-ADDE-64953EE5C23F}" type="presParOf" srcId="{ED0BB955-CE45-4D7F-BC13-F42A930040E3}" destId="{13F1C1EC-BCD8-425C-BCA2-A7BFF01A21B3}" srcOrd="5" destOrd="0" presId="urn:microsoft.com/office/officeart/2005/8/layout/hierarchy6"/>
    <dgm:cxn modelId="{729A1449-718B-4781-BBD7-4F09A9C214BB}" type="presParOf" srcId="{13F1C1EC-BCD8-425C-BCA2-A7BFF01A21B3}" destId="{FBDBB656-5F8C-4EC7-BC5C-BBB39DBBFB0A}" srcOrd="0" destOrd="0" presId="urn:microsoft.com/office/officeart/2005/8/layout/hierarchy6"/>
    <dgm:cxn modelId="{D4A41A45-2D7C-45A7-982B-4824F23B7AE4}" type="presParOf" srcId="{13F1C1EC-BCD8-425C-BCA2-A7BFF01A21B3}" destId="{4001E863-B96F-4E16-939F-105BFFBBCBBE}" srcOrd="1" destOrd="0" presId="urn:microsoft.com/office/officeart/2005/8/layout/hierarchy6"/>
    <dgm:cxn modelId="{8E04433F-9258-4134-995C-FD932ACD91B6}" type="presParOf" srcId="{91F29611-810B-4C28-B86D-A5985A7C1259}" destId="{B3C4FACE-0690-4439-AB7F-85DABD2ADA05}" srcOrd="2" destOrd="0" presId="urn:microsoft.com/office/officeart/2005/8/layout/hierarchy6"/>
    <dgm:cxn modelId="{174C4428-9C2B-4206-AF8F-DEB288D6BA95}" type="presParOf" srcId="{91F29611-810B-4C28-B86D-A5985A7C1259}" destId="{912DFAF0-624C-4067-A666-F327D6754FD3}" srcOrd="3" destOrd="0" presId="urn:microsoft.com/office/officeart/2005/8/layout/hierarchy6"/>
    <dgm:cxn modelId="{697EC1E7-C2DB-4F45-9DE6-A1152FA4CD05}" type="presParOf" srcId="{912DFAF0-624C-4067-A666-F327D6754FD3}" destId="{3E631E15-883C-4277-957C-187B157B7920}" srcOrd="0" destOrd="0" presId="urn:microsoft.com/office/officeart/2005/8/layout/hierarchy6"/>
    <dgm:cxn modelId="{01E95F18-617A-47F6-A7EA-040B6F700F14}" type="presParOf" srcId="{912DFAF0-624C-4067-A666-F327D6754FD3}" destId="{FB665C32-C6DF-4FBD-9CDB-6A98294B1B3E}" srcOrd="1" destOrd="0" presId="urn:microsoft.com/office/officeart/2005/8/layout/hierarchy6"/>
    <dgm:cxn modelId="{34E960AF-E2B2-43F7-AD43-07BF41E6E5B1}"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7"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000" dirty="0" smtClean="0"/>
            <a:t>Substitution Cipher</a:t>
          </a:r>
          <a:endParaRPr lang="en-US" sz="20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1800" dirty="0" smtClean="0"/>
            <a:t>Monoalphabetic</a:t>
          </a:r>
          <a:endParaRPr lang="en-US" sz="18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custT="1"/>
      <dgm:spPr/>
      <dgm:t>
        <a:bodyPr/>
        <a:lstStyle/>
        <a:p>
          <a:r>
            <a:rPr lang="en-US" sz="1600" dirty="0" smtClean="0"/>
            <a:t>Caesar Cipher</a:t>
          </a:r>
          <a:endParaRPr lang="en-US" sz="1600"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C90720CC-20CD-4B83-86D3-4601FA3B807C}">
      <dgm:prSet custT="1"/>
      <dgm:spPr/>
      <dgm:t>
        <a:bodyPr/>
        <a:lstStyle/>
        <a:p>
          <a:r>
            <a:rPr lang="en-US" sz="1800" dirty="0" smtClean="0"/>
            <a:t>Polyalphabetic</a:t>
          </a:r>
          <a:endParaRPr lang="en-US" sz="1800" dirty="0"/>
        </a:p>
      </dgm:t>
    </dgm:pt>
    <dgm:pt modelId="{EB3555CB-0A04-40BC-B490-2AAE4A365E24}" type="parTrans" cxnId="{C9C58970-7BA4-4128-84F0-6C9CFC30FE2E}">
      <dgm:prSet/>
      <dgm:spPr/>
      <dgm:t>
        <a:bodyPr/>
        <a:lstStyle/>
        <a:p>
          <a:endParaRPr lang="en-US"/>
        </a:p>
      </dgm:t>
    </dgm:pt>
    <dgm:pt modelId="{D7798C47-7317-462B-B2A6-DB4E4BCD4835}" type="sibTrans" cxnId="{C9C58970-7BA4-4128-84F0-6C9CFC30FE2E}">
      <dgm:prSet/>
      <dgm:spPr/>
      <dgm:t>
        <a:bodyPr/>
        <a:lstStyle/>
        <a:p>
          <a:endParaRPr lang="en-US"/>
        </a:p>
      </dgm:t>
    </dgm:pt>
    <dgm:pt modelId="{5CCCC0EA-B469-46F9-B536-769622D0BFB6}">
      <dgm:prSet custT="1"/>
      <dgm:spPr/>
      <dgm:t>
        <a:bodyPr/>
        <a:lstStyle/>
        <a:p>
          <a:r>
            <a:rPr lang="en-US" sz="1600" dirty="0" smtClean="0"/>
            <a:t>Atbash Cipher</a:t>
          </a:r>
          <a:endParaRPr lang="en-US" sz="1600" dirty="0"/>
        </a:p>
      </dgm:t>
    </dgm:pt>
    <dgm:pt modelId="{73E8A66E-7724-468E-87D0-F0840397B6B1}" type="sibTrans" cxnId="{47628AFA-8576-40F9-ABF2-FE4AD339D1FA}">
      <dgm:prSet/>
      <dgm:spPr/>
      <dgm:t>
        <a:bodyPr/>
        <a:lstStyle/>
        <a:p>
          <a:endParaRPr lang="en-US"/>
        </a:p>
      </dgm:t>
    </dgm:pt>
    <dgm:pt modelId="{74CB6E07-B082-452A-8C31-5BDDCE0865B8}" type="parTrans" cxnId="{47628AFA-8576-40F9-ABF2-FE4AD339D1FA}">
      <dgm:prSet/>
      <dgm:spPr/>
      <dgm:t>
        <a:bodyPr/>
        <a:lstStyle/>
        <a:p>
          <a:endParaRPr lang="en-US"/>
        </a:p>
      </dgm:t>
    </dgm:pt>
    <dgm:pt modelId="{FC0E4C8F-CAA8-4627-BF43-F471A2517288}">
      <dgm:prSet custT="1"/>
      <dgm:spPr/>
      <dgm:t>
        <a:bodyPr/>
        <a:lstStyle/>
        <a:p>
          <a:r>
            <a:rPr lang="en-US" sz="1600" dirty="0" smtClean="0"/>
            <a:t>ROT13 Cipher</a:t>
          </a:r>
          <a:endParaRPr lang="en-US" sz="1600" dirty="0"/>
        </a:p>
      </dgm:t>
    </dgm:pt>
    <dgm:pt modelId="{9172F405-0F42-48B5-9387-7AC6A174564F}" type="sibTrans" cxnId="{DEA8287F-124C-4E52-9C0F-FE6B6575311C}">
      <dgm:prSet/>
      <dgm:spPr/>
      <dgm:t>
        <a:bodyPr/>
        <a:lstStyle/>
        <a:p>
          <a:endParaRPr lang="en-US"/>
        </a:p>
      </dgm:t>
    </dgm:pt>
    <dgm:pt modelId="{8CD3C9E6-8DDD-4245-AB4B-68AB3EF41A5D}" type="parTrans" cxnId="{DEA8287F-124C-4E52-9C0F-FE6B6575311C}">
      <dgm:prSet/>
      <dgm:spPr/>
      <dgm:t>
        <a:bodyPr/>
        <a:lstStyle/>
        <a:p>
          <a:endParaRPr lang="en-US"/>
        </a:p>
      </dgm:t>
    </dgm:pt>
    <dgm:pt modelId="{A193C256-B270-4469-8C2E-3B400C41E6EE}">
      <dgm:prSet custT="1"/>
      <dgm:spPr/>
      <dgm:t>
        <a:bodyPr/>
        <a:lstStyle/>
        <a:p>
          <a:r>
            <a:rPr lang="en-US" sz="1600" dirty="0" smtClean="0"/>
            <a:t>S.H. Vigenere</a:t>
          </a:r>
        </a:p>
        <a:p>
          <a:r>
            <a:rPr lang="en-US" sz="1600" dirty="0" smtClean="0"/>
            <a:t>Cipher</a:t>
          </a:r>
          <a:endParaRPr lang="en-US" sz="1600" dirty="0"/>
        </a:p>
      </dgm:t>
    </dgm:pt>
    <dgm:pt modelId="{3DF8B447-84F1-421E-A8D8-9A60D05B5D2D}" type="parTrans" cxnId="{B65375E4-4080-4407-B9CE-B8185B0382E1}">
      <dgm:prSet/>
      <dgm:spPr/>
      <dgm:t>
        <a:bodyPr/>
        <a:lstStyle/>
        <a:p>
          <a:endParaRPr lang="en-US"/>
        </a:p>
      </dgm:t>
    </dgm:pt>
    <dgm:pt modelId="{9A3EBA18-7821-4E63-BC0D-8CB554D87265}" type="sibTrans" cxnId="{B65375E4-4080-4407-B9CE-B8185B0382E1}">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184535" custScaleY="140669">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243134" custScaleY="144966"/>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2"/>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2" custScaleX="230654"/>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4"/>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4" custScaleX="162026" custScaleY="160727"/>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4"/>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4" custScaleX="162026" custScaleY="160727"/>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4"/>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4" custScaleX="162026" custScaleY="160727"/>
      <dgm:spPr/>
      <dgm:t>
        <a:bodyPr/>
        <a:lstStyle/>
        <a:p>
          <a:endParaRPr lang="en-US"/>
        </a:p>
      </dgm:t>
    </dgm:pt>
    <dgm:pt modelId="{4001E863-B96F-4E16-939F-105BFFBBCBBE}" type="pres">
      <dgm:prSet presAssocID="{5CCCC0EA-B469-46F9-B536-769622D0BFB6}" presName="hierChild3" presStyleCnt="0"/>
      <dgm:spPr/>
    </dgm:pt>
    <dgm:pt modelId="{B3C4FACE-0690-4439-AB7F-85DABD2ADA05}" type="pres">
      <dgm:prSet presAssocID="{EB3555CB-0A04-40BC-B490-2AAE4A365E24}" presName="Name19" presStyleLbl="parChTrans1D3" presStyleIdx="1" presStyleCnt="2"/>
      <dgm:spPr/>
      <dgm:t>
        <a:bodyPr/>
        <a:lstStyle/>
        <a:p>
          <a:endParaRPr lang="en-US"/>
        </a:p>
      </dgm:t>
    </dgm:pt>
    <dgm:pt modelId="{912DFAF0-624C-4067-A666-F327D6754FD3}" type="pres">
      <dgm:prSet presAssocID="{C90720CC-20CD-4B83-86D3-4601FA3B807C}" presName="Name21" presStyleCnt="0"/>
      <dgm:spPr/>
    </dgm:pt>
    <dgm:pt modelId="{3E631E15-883C-4277-957C-187B157B7920}" type="pres">
      <dgm:prSet presAssocID="{C90720CC-20CD-4B83-86D3-4601FA3B807C}" presName="level2Shape" presStyleLbl="node3" presStyleIdx="1" presStyleCnt="2" custScaleX="214115"/>
      <dgm:spPr/>
      <dgm:t>
        <a:bodyPr/>
        <a:lstStyle/>
        <a:p>
          <a:endParaRPr lang="en-US"/>
        </a:p>
      </dgm:t>
    </dgm:pt>
    <dgm:pt modelId="{FB665C32-C6DF-4FBD-9CDB-6A98294B1B3E}" type="pres">
      <dgm:prSet presAssocID="{C90720CC-20CD-4B83-86D3-4601FA3B807C}" presName="hierChild3" presStyleCnt="0"/>
      <dgm:spPr/>
    </dgm:pt>
    <dgm:pt modelId="{DFE28849-0162-43ED-A596-3FC99F9A88F3}" type="pres">
      <dgm:prSet presAssocID="{3DF8B447-84F1-421E-A8D8-9A60D05B5D2D}" presName="Name19" presStyleLbl="parChTrans1D4" presStyleIdx="3" presStyleCnt="4"/>
      <dgm:spPr/>
      <dgm:t>
        <a:bodyPr/>
        <a:lstStyle/>
        <a:p>
          <a:endParaRPr lang="en-US"/>
        </a:p>
      </dgm:t>
    </dgm:pt>
    <dgm:pt modelId="{98EE0011-5C2B-4F84-AEBA-3C776DD940E9}" type="pres">
      <dgm:prSet presAssocID="{A193C256-B270-4469-8C2E-3B400C41E6EE}" presName="Name21" presStyleCnt="0"/>
      <dgm:spPr/>
    </dgm:pt>
    <dgm:pt modelId="{239FB512-7AA2-460E-9E46-E8DF8144D667}" type="pres">
      <dgm:prSet presAssocID="{A193C256-B270-4469-8C2E-3B400C41E6EE}" presName="level2Shape" presStyleLbl="node4" presStyleIdx="3" presStyleCnt="4" custScaleX="162026" custScaleY="160727"/>
      <dgm:spPr/>
      <dgm:t>
        <a:bodyPr/>
        <a:lstStyle/>
        <a:p>
          <a:endParaRPr lang="en-US"/>
        </a:p>
      </dgm:t>
    </dgm:pt>
    <dgm:pt modelId="{62CE3EA7-0927-4BB3-A2B3-ED7190F0B912}" type="pres">
      <dgm:prSet presAssocID="{A193C256-B270-4469-8C2E-3B400C41E6EE}" presName="hierChild3" presStyleCnt="0"/>
      <dgm:spPr/>
    </dgm:pt>
    <dgm:pt modelId="{9B73F616-7143-4201-B01B-CD0DE03673A1}" type="pres">
      <dgm:prSet presAssocID="{4534F4F1-4DE9-4DBE-ABC1-02F2BB0E6D5C}" presName="bgShapesFlow" presStyleCnt="0"/>
      <dgm:spPr/>
    </dgm:pt>
  </dgm:ptLst>
  <dgm:cxnLst>
    <dgm:cxn modelId="{3207A072-3716-4DA2-8CE8-6A7CC32F9113}" type="presOf" srcId="{C90720CC-20CD-4B83-86D3-4601FA3B807C}" destId="{3E631E15-883C-4277-957C-187B157B7920}" srcOrd="0" destOrd="0" presId="urn:microsoft.com/office/officeart/2005/8/layout/hierarchy6"/>
    <dgm:cxn modelId="{B65375E4-4080-4407-B9CE-B8185B0382E1}" srcId="{C90720CC-20CD-4B83-86D3-4601FA3B807C}" destId="{A193C256-B270-4469-8C2E-3B400C41E6EE}" srcOrd="0" destOrd="0" parTransId="{3DF8B447-84F1-421E-A8D8-9A60D05B5D2D}" sibTransId="{9A3EBA18-7821-4E63-BC0D-8CB554D87265}"/>
    <dgm:cxn modelId="{4128236C-33E6-4F0A-960A-B53E2EE98A13}" type="presOf" srcId="{4A0B2C28-9582-40FB-A132-EEC3FCFA5A7B}" destId="{051829F0-EDBD-439D-BCEE-B94D417AD345}"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FDDB0FDB-A6A9-4877-BE79-149D1B191584}" type="presOf" srcId="{1DCD7733-BF98-4719-9CB6-AC03CEB14CC4}" destId="{4606AAD5-3BFA-4A1E-8925-91944BDACFE7}" srcOrd="0" destOrd="0" presId="urn:microsoft.com/office/officeart/2005/8/layout/hierarchy6"/>
    <dgm:cxn modelId="{57A32236-1637-40DE-9D75-19EB797A8E07}" type="presOf" srcId="{FDFE45A6-3498-4285-8595-58D9F1207976}" destId="{A194BCF2-2F62-4B17-AE8C-3E9EAA84DA60}" srcOrd="0" destOrd="0" presId="urn:microsoft.com/office/officeart/2005/8/layout/hierarchy6"/>
    <dgm:cxn modelId="{C728730A-E9B9-46BD-9A94-D04859B115F0}" type="presOf" srcId="{CD903734-F6F4-4D22-A4D1-EA80E26E19B3}" destId="{77B61B76-4DBE-45DF-A822-D9D6E0538531}" srcOrd="0" destOrd="0" presId="urn:microsoft.com/office/officeart/2005/8/layout/hierarchy6"/>
    <dgm:cxn modelId="{326D8D5E-9A5F-4A4E-A121-DC3DA14C9DE2}" type="presOf" srcId="{FC0E4C8F-CAA8-4627-BF43-F471A2517288}" destId="{48D6B71C-F924-430F-90C2-891326342F05}" srcOrd="0" destOrd="0" presId="urn:microsoft.com/office/officeart/2005/8/layout/hierarchy6"/>
    <dgm:cxn modelId="{148A3983-344F-4847-8EA5-50F517817217}" type="presOf" srcId="{3DF8B447-84F1-421E-A8D8-9A60D05B5D2D}" destId="{DFE28849-0162-43ED-A596-3FC99F9A88F3}"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D9F2E63A-F0E8-48CC-A5F9-AC3F776C5800}" type="presOf" srcId="{F9689F0A-EDC9-4A8F-9A4C-9924C7A15659}" destId="{7D958B54-DE05-493E-8208-DB5FED80A749}" srcOrd="0" destOrd="0" presId="urn:microsoft.com/office/officeart/2005/8/layout/hierarchy6"/>
    <dgm:cxn modelId="{DEA8287F-124C-4E52-9C0F-FE6B6575311C}" srcId="{F9689F0A-EDC9-4A8F-9A4C-9924C7A15659}" destId="{FC0E4C8F-CAA8-4627-BF43-F471A2517288}" srcOrd="1" destOrd="0" parTransId="{8CD3C9E6-8DDD-4245-AB4B-68AB3EF41A5D}" sibTransId="{9172F405-0F42-48B5-9387-7AC6A174564F}"/>
    <dgm:cxn modelId="{47628AFA-8576-40F9-ABF2-FE4AD339D1FA}" srcId="{F9689F0A-EDC9-4A8F-9A4C-9924C7A15659}" destId="{5CCCC0EA-B469-46F9-B536-769622D0BFB6}" srcOrd="2" destOrd="0" parTransId="{74CB6E07-B082-452A-8C31-5BDDCE0865B8}" sibTransId="{73E8A66E-7724-468E-87D0-F0840397B6B1}"/>
    <dgm:cxn modelId="{D767AC34-862C-4D96-B9C0-9FEB2FBF1476}" srcId="{CA65A1DB-517F-4CED-8066-4DC5A3C40A4C}" destId="{CD903734-F6F4-4D22-A4D1-EA80E26E19B3}" srcOrd="0" destOrd="0" parTransId="{4A0B2C28-9582-40FB-A132-EEC3FCFA5A7B}" sibTransId="{5E5F63AE-C9E3-4133-9781-C16299279FBB}"/>
    <dgm:cxn modelId="{3C5C60DB-8DCB-48E4-8D7B-CB2A402F9EC7}" type="presOf" srcId="{EB3555CB-0A04-40BC-B490-2AAE4A365E24}" destId="{B3C4FACE-0690-4439-AB7F-85DABD2ADA05}" srcOrd="0" destOrd="0" presId="urn:microsoft.com/office/officeart/2005/8/layout/hierarchy6"/>
    <dgm:cxn modelId="{7984131D-9EE9-4C2B-B97D-CF68DFF4B2BD}" type="presOf" srcId="{4534F4F1-4DE9-4DBE-ABC1-02F2BB0E6D5C}" destId="{1670EEAE-D5D6-4EA0-B0F1-EC6515E365A8}" srcOrd="0" destOrd="0" presId="urn:microsoft.com/office/officeart/2005/8/layout/hierarchy6"/>
    <dgm:cxn modelId="{32E377D0-F43E-409E-962D-64A05837BC2B}" type="presOf" srcId="{8CD3C9E6-8DDD-4245-AB4B-68AB3EF41A5D}" destId="{F08B1C0A-D97D-4B82-B632-F39272F9EA81}" srcOrd="0" destOrd="0" presId="urn:microsoft.com/office/officeart/2005/8/layout/hierarchy6"/>
    <dgm:cxn modelId="{BFDE4212-D1DE-412C-95AC-A10C4E17B380}" type="presOf" srcId="{5CCCC0EA-B469-46F9-B536-769622D0BFB6}" destId="{FBDBB656-5F8C-4EC7-BC5C-BBB39DBBFB0A}" srcOrd="0" destOrd="0" presId="urn:microsoft.com/office/officeart/2005/8/layout/hierarchy6"/>
    <dgm:cxn modelId="{1DAC5E68-E202-464A-A0BE-5EEE9D2468BE}" type="presOf" srcId="{74CB6E07-B082-452A-8C31-5BDDCE0865B8}" destId="{14564EB2-1B1A-401B-9591-67D3839BDBF3}" srcOrd="0" destOrd="0" presId="urn:microsoft.com/office/officeart/2005/8/layout/hierarchy6"/>
    <dgm:cxn modelId="{94DC0EB7-5062-4FFE-BB90-BEB83B12668C}" type="presOf" srcId="{CA65A1DB-517F-4CED-8066-4DC5A3C40A4C}" destId="{C03E8FE5-E204-448E-BD23-E35B569C1633}" srcOrd="0" destOrd="0" presId="urn:microsoft.com/office/officeart/2005/8/layout/hierarchy6"/>
    <dgm:cxn modelId="{98609879-208E-4C16-9B17-078D531F7BF3}" type="presOf" srcId="{A193C256-B270-4469-8C2E-3B400C41E6EE}" destId="{239FB512-7AA2-460E-9E46-E8DF8144D667}" srcOrd="0" destOrd="0" presId="urn:microsoft.com/office/officeart/2005/8/layout/hierarchy6"/>
    <dgm:cxn modelId="{89DC026E-B99B-4032-A8F8-8D7125C96F96}" type="presOf" srcId="{02A0BDB5-47A1-4008-84DD-ABACD8C87574}" destId="{B16DBD37-E4F5-4AFB-9A64-F28B12E91A06}" srcOrd="0" destOrd="0" presId="urn:microsoft.com/office/officeart/2005/8/layout/hierarchy6"/>
    <dgm:cxn modelId="{A218FD5B-CD33-42FB-93AD-4DDF891DFD3D}" srcId="{4534F4F1-4DE9-4DBE-ABC1-02F2BB0E6D5C}" destId="{CA65A1DB-517F-4CED-8066-4DC5A3C40A4C}" srcOrd="0" destOrd="0" parTransId="{FBBF25FC-2A73-48B9-A631-38C31D3C36EA}" sibTransId="{4AE78F69-61DB-40DB-B33C-1657F3C20782}"/>
    <dgm:cxn modelId="{C9C58970-7BA4-4128-84F0-6C9CFC30FE2E}" srcId="{CD903734-F6F4-4D22-A4D1-EA80E26E19B3}" destId="{C90720CC-20CD-4B83-86D3-4601FA3B807C}" srcOrd="1" destOrd="0" parTransId="{EB3555CB-0A04-40BC-B490-2AAE4A365E24}" sibTransId="{D7798C47-7317-462B-B2A6-DB4E4BCD4835}"/>
    <dgm:cxn modelId="{9BE31DCC-C7FD-4890-BBD0-C22FADDB31F7}" type="presParOf" srcId="{1670EEAE-D5D6-4EA0-B0F1-EC6515E365A8}" destId="{635EA67D-283F-42A6-8721-DFB22FBDC6BB}" srcOrd="0" destOrd="0" presId="urn:microsoft.com/office/officeart/2005/8/layout/hierarchy6"/>
    <dgm:cxn modelId="{CD00EB44-D6E3-4DC9-850D-46155C28B061}" type="presParOf" srcId="{635EA67D-283F-42A6-8721-DFB22FBDC6BB}" destId="{5571BC61-109D-4AFC-AA06-20218AEDADF9}" srcOrd="0" destOrd="0" presId="urn:microsoft.com/office/officeart/2005/8/layout/hierarchy6"/>
    <dgm:cxn modelId="{9E394179-194F-48A5-8456-2A844B91D842}" type="presParOf" srcId="{5571BC61-109D-4AFC-AA06-20218AEDADF9}" destId="{8EC2FDE0-C108-4368-A468-16FD60DBFD02}" srcOrd="0" destOrd="0" presId="urn:microsoft.com/office/officeart/2005/8/layout/hierarchy6"/>
    <dgm:cxn modelId="{6669E557-6E89-4FCD-BDE9-002D7335BB36}" type="presParOf" srcId="{8EC2FDE0-C108-4368-A468-16FD60DBFD02}" destId="{C03E8FE5-E204-448E-BD23-E35B569C1633}" srcOrd="0" destOrd="0" presId="urn:microsoft.com/office/officeart/2005/8/layout/hierarchy6"/>
    <dgm:cxn modelId="{9C6A9B86-EC57-45BB-8FBA-2A6AB524772A}" type="presParOf" srcId="{8EC2FDE0-C108-4368-A468-16FD60DBFD02}" destId="{E8F0A257-F11D-4A44-BB21-66591D55B38C}" srcOrd="1" destOrd="0" presId="urn:microsoft.com/office/officeart/2005/8/layout/hierarchy6"/>
    <dgm:cxn modelId="{F084C2DD-752E-4117-B813-F47E692BCCDB}" type="presParOf" srcId="{E8F0A257-F11D-4A44-BB21-66591D55B38C}" destId="{051829F0-EDBD-439D-BCEE-B94D417AD345}" srcOrd="0" destOrd="0" presId="urn:microsoft.com/office/officeart/2005/8/layout/hierarchy6"/>
    <dgm:cxn modelId="{2B89E307-D314-4AA8-BD60-638892423EAD}" type="presParOf" srcId="{E8F0A257-F11D-4A44-BB21-66591D55B38C}" destId="{58955F49-4DE4-448A-A2ED-141A8BF6A924}" srcOrd="1" destOrd="0" presId="urn:microsoft.com/office/officeart/2005/8/layout/hierarchy6"/>
    <dgm:cxn modelId="{C2F941C1-6B64-47FD-8FA4-8EBB647BD551}" type="presParOf" srcId="{58955F49-4DE4-448A-A2ED-141A8BF6A924}" destId="{77B61B76-4DBE-45DF-A822-D9D6E0538531}" srcOrd="0" destOrd="0" presId="urn:microsoft.com/office/officeart/2005/8/layout/hierarchy6"/>
    <dgm:cxn modelId="{4217EC95-6079-447A-9AB3-4DDF6DF18FED}" type="presParOf" srcId="{58955F49-4DE4-448A-A2ED-141A8BF6A924}" destId="{91F29611-810B-4C28-B86D-A5985A7C1259}" srcOrd="1" destOrd="0" presId="urn:microsoft.com/office/officeart/2005/8/layout/hierarchy6"/>
    <dgm:cxn modelId="{433C1050-94E2-456D-AD95-FAC675BC7013}" type="presParOf" srcId="{91F29611-810B-4C28-B86D-A5985A7C1259}" destId="{4606AAD5-3BFA-4A1E-8925-91944BDACFE7}" srcOrd="0" destOrd="0" presId="urn:microsoft.com/office/officeart/2005/8/layout/hierarchy6"/>
    <dgm:cxn modelId="{AB7F522F-A17C-47D1-87BF-F6D7B6B44FA7}" type="presParOf" srcId="{91F29611-810B-4C28-B86D-A5985A7C1259}" destId="{D3BD042C-6E37-4428-8B87-0287C4784C17}" srcOrd="1" destOrd="0" presId="urn:microsoft.com/office/officeart/2005/8/layout/hierarchy6"/>
    <dgm:cxn modelId="{A7D8A5EB-0843-4576-8971-C2B4F7B8FB19}" type="presParOf" srcId="{D3BD042C-6E37-4428-8B87-0287C4784C17}" destId="{7D958B54-DE05-493E-8208-DB5FED80A749}" srcOrd="0" destOrd="0" presId="urn:microsoft.com/office/officeart/2005/8/layout/hierarchy6"/>
    <dgm:cxn modelId="{A26AD2DB-6832-482E-A599-815637C82D5B}" type="presParOf" srcId="{D3BD042C-6E37-4428-8B87-0287C4784C17}" destId="{ED0BB955-CE45-4D7F-BC13-F42A930040E3}" srcOrd="1" destOrd="0" presId="urn:microsoft.com/office/officeart/2005/8/layout/hierarchy6"/>
    <dgm:cxn modelId="{7D529DA4-679A-42C8-BA91-C95CF6FCC92F}" type="presParOf" srcId="{ED0BB955-CE45-4D7F-BC13-F42A930040E3}" destId="{A194BCF2-2F62-4B17-AE8C-3E9EAA84DA60}" srcOrd="0" destOrd="0" presId="urn:microsoft.com/office/officeart/2005/8/layout/hierarchy6"/>
    <dgm:cxn modelId="{6FCB1314-F3B6-4023-A98B-197C151FA5D5}" type="presParOf" srcId="{ED0BB955-CE45-4D7F-BC13-F42A930040E3}" destId="{812E77AB-B933-4F72-9502-6976F3661C69}" srcOrd="1" destOrd="0" presId="urn:microsoft.com/office/officeart/2005/8/layout/hierarchy6"/>
    <dgm:cxn modelId="{330FE77C-FB92-4AB9-A679-55BB0B7C80B8}" type="presParOf" srcId="{812E77AB-B933-4F72-9502-6976F3661C69}" destId="{B16DBD37-E4F5-4AFB-9A64-F28B12E91A06}" srcOrd="0" destOrd="0" presId="urn:microsoft.com/office/officeart/2005/8/layout/hierarchy6"/>
    <dgm:cxn modelId="{7B933F32-B860-4B63-9A21-AADF06CD288B}" type="presParOf" srcId="{812E77AB-B933-4F72-9502-6976F3661C69}" destId="{681C5FD9-11E1-4656-9A1C-6D2A7E8A5498}" srcOrd="1" destOrd="0" presId="urn:microsoft.com/office/officeart/2005/8/layout/hierarchy6"/>
    <dgm:cxn modelId="{70FA37E9-D509-493F-A50F-15F9CEEEC102}" type="presParOf" srcId="{ED0BB955-CE45-4D7F-BC13-F42A930040E3}" destId="{F08B1C0A-D97D-4B82-B632-F39272F9EA81}" srcOrd="2" destOrd="0" presId="urn:microsoft.com/office/officeart/2005/8/layout/hierarchy6"/>
    <dgm:cxn modelId="{355953D6-253A-41B1-87AE-28A325E7E42C}" type="presParOf" srcId="{ED0BB955-CE45-4D7F-BC13-F42A930040E3}" destId="{287782DF-BA78-4E31-A0BA-608094397184}" srcOrd="3" destOrd="0" presId="urn:microsoft.com/office/officeart/2005/8/layout/hierarchy6"/>
    <dgm:cxn modelId="{D034224B-B6C5-4566-BB29-5439F0AD0E2E}" type="presParOf" srcId="{287782DF-BA78-4E31-A0BA-608094397184}" destId="{48D6B71C-F924-430F-90C2-891326342F05}" srcOrd="0" destOrd="0" presId="urn:microsoft.com/office/officeart/2005/8/layout/hierarchy6"/>
    <dgm:cxn modelId="{8CB60E27-8AF7-4ED7-8341-6EAD446F670D}" type="presParOf" srcId="{287782DF-BA78-4E31-A0BA-608094397184}" destId="{DC45C98A-8A80-44E6-8C88-5B419C07300D}" srcOrd="1" destOrd="0" presId="urn:microsoft.com/office/officeart/2005/8/layout/hierarchy6"/>
    <dgm:cxn modelId="{343E3B4B-6666-4A25-A2D8-F148C4A42FCF}" type="presParOf" srcId="{ED0BB955-CE45-4D7F-BC13-F42A930040E3}" destId="{14564EB2-1B1A-401B-9591-67D3839BDBF3}" srcOrd="4" destOrd="0" presId="urn:microsoft.com/office/officeart/2005/8/layout/hierarchy6"/>
    <dgm:cxn modelId="{BE1E065A-B5D6-41ED-93AD-F3BEA0DFFC5A}" type="presParOf" srcId="{ED0BB955-CE45-4D7F-BC13-F42A930040E3}" destId="{13F1C1EC-BCD8-425C-BCA2-A7BFF01A21B3}" srcOrd="5" destOrd="0" presId="urn:microsoft.com/office/officeart/2005/8/layout/hierarchy6"/>
    <dgm:cxn modelId="{BF4D389D-F6A4-4887-AF88-5EB1084279D3}" type="presParOf" srcId="{13F1C1EC-BCD8-425C-BCA2-A7BFF01A21B3}" destId="{FBDBB656-5F8C-4EC7-BC5C-BBB39DBBFB0A}" srcOrd="0" destOrd="0" presId="urn:microsoft.com/office/officeart/2005/8/layout/hierarchy6"/>
    <dgm:cxn modelId="{6052BD13-05AF-4B10-BF06-52FC079AF111}" type="presParOf" srcId="{13F1C1EC-BCD8-425C-BCA2-A7BFF01A21B3}" destId="{4001E863-B96F-4E16-939F-105BFFBBCBBE}" srcOrd="1" destOrd="0" presId="urn:microsoft.com/office/officeart/2005/8/layout/hierarchy6"/>
    <dgm:cxn modelId="{CD926F9D-544D-46A5-B499-7947A8D1969A}" type="presParOf" srcId="{91F29611-810B-4C28-B86D-A5985A7C1259}" destId="{B3C4FACE-0690-4439-AB7F-85DABD2ADA05}" srcOrd="2" destOrd="0" presId="urn:microsoft.com/office/officeart/2005/8/layout/hierarchy6"/>
    <dgm:cxn modelId="{41370599-EECC-4A46-AC17-3D88D17DFFA1}" type="presParOf" srcId="{91F29611-810B-4C28-B86D-A5985A7C1259}" destId="{912DFAF0-624C-4067-A666-F327D6754FD3}" srcOrd="3" destOrd="0" presId="urn:microsoft.com/office/officeart/2005/8/layout/hierarchy6"/>
    <dgm:cxn modelId="{F9CA75AD-6A26-4D38-A6F5-BA7FA4DB9A80}" type="presParOf" srcId="{912DFAF0-624C-4067-A666-F327D6754FD3}" destId="{3E631E15-883C-4277-957C-187B157B7920}" srcOrd="0" destOrd="0" presId="urn:microsoft.com/office/officeart/2005/8/layout/hierarchy6"/>
    <dgm:cxn modelId="{E007C34D-3E34-4AC0-A5BE-5473288EE7D8}" type="presParOf" srcId="{912DFAF0-624C-4067-A666-F327D6754FD3}" destId="{FB665C32-C6DF-4FBD-9CDB-6A98294B1B3E}" srcOrd="1" destOrd="0" presId="urn:microsoft.com/office/officeart/2005/8/layout/hierarchy6"/>
    <dgm:cxn modelId="{71B015FE-859C-4BF5-BD4E-7D482066F4BA}" type="presParOf" srcId="{FB665C32-C6DF-4FBD-9CDB-6A98294B1B3E}" destId="{DFE28849-0162-43ED-A596-3FC99F9A88F3}" srcOrd="0" destOrd="0" presId="urn:microsoft.com/office/officeart/2005/8/layout/hierarchy6"/>
    <dgm:cxn modelId="{F4988048-0A33-4702-9962-9952D17B9D1A}" type="presParOf" srcId="{FB665C32-C6DF-4FBD-9CDB-6A98294B1B3E}" destId="{98EE0011-5C2B-4F84-AEBA-3C776DD940E9}" srcOrd="1" destOrd="0" presId="urn:microsoft.com/office/officeart/2005/8/layout/hierarchy6"/>
    <dgm:cxn modelId="{3DA8006B-3B75-4F9A-A8F3-90FB5338CAE3}" type="presParOf" srcId="{98EE0011-5C2B-4F84-AEBA-3C776DD940E9}" destId="{239FB512-7AA2-460E-9E46-E8DF8144D667}" srcOrd="0" destOrd="0" presId="urn:microsoft.com/office/officeart/2005/8/layout/hierarchy6"/>
    <dgm:cxn modelId="{02E5825F-3BE6-4EBB-945E-FD1CFD4DFCD9}" type="presParOf" srcId="{98EE0011-5C2B-4F84-AEBA-3C776DD940E9}" destId="{62CE3EA7-0927-4BB3-A2B3-ED7190F0B912}" srcOrd="1" destOrd="0" presId="urn:microsoft.com/office/officeart/2005/8/layout/hierarchy6"/>
    <dgm:cxn modelId="{F0590121-32C7-41BF-B981-7363A01AD946}"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8"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000" dirty="0" smtClean="0"/>
            <a:t>Substitution Cipher</a:t>
          </a:r>
          <a:endParaRPr lang="en-US" sz="20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1800" dirty="0" smtClean="0"/>
            <a:t>Monoalphabetic</a:t>
          </a:r>
          <a:endParaRPr lang="en-US" sz="18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custT="1"/>
      <dgm:spPr/>
      <dgm:t>
        <a:bodyPr/>
        <a:lstStyle/>
        <a:p>
          <a:r>
            <a:rPr lang="en-US" sz="1600" dirty="0" smtClean="0"/>
            <a:t>Caesar Cipher</a:t>
          </a:r>
          <a:endParaRPr lang="en-US" sz="1600"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C90720CC-20CD-4B83-86D3-4601FA3B807C}">
      <dgm:prSet custT="1"/>
      <dgm:spPr/>
      <dgm:t>
        <a:bodyPr/>
        <a:lstStyle/>
        <a:p>
          <a:r>
            <a:rPr lang="en-US" sz="1800" dirty="0" smtClean="0"/>
            <a:t>Polyalphabetic</a:t>
          </a:r>
          <a:endParaRPr lang="en-US" sz="1800" dirty="0"/>
        </a:p>
      </dgm:t>
    </dgm:pt>
    <dgm:pt modelId="{EB3555CB-0A04-40BC-B490-2AAE4A365E24}" type="parTrans" cxnId="{C9C58970-7BA4-4128-84F0-6C9CFC30FE2E}">
      <dgm:prSet/>
      <dgm:spPr/>
      <dgm:t>
        <a:bodyPr/>
        <a:lstStyle/>
        <a:p>
          <a:endParaRPr lang="en-US"/>
        </a:p>
      </dgm:t>
    </dgm:pt>
    <dgm:pt modelId="{D7798C47-7317-462B-B2A6-DB4E4BCD4835}" type="sibTrans" cxnId="{C9C58970-7BA4-4128-84F0-6C9CFC30FE2E}">
      <dgm:prSet/>
      <dgm:spPr/>
      <dgm:t>
        <a:bodyPr/>
        <a:lstStyle/>
        <a:p>
          <a:endParaRPr lang="en-US"/>
        </a:p>
      </dgm:t>
    </dgm:pt>
    <dgm:pt modelId="{5CCCC0EA-B469-46F9-B536-769622D0BFB6}">
      <dgm:prSet custT="1"/>
      <dgm:spPr/>
      <dgm:t>
        <a:bodyPr/>
        <a:lstStyle/>
        <a:p>
          <a:r>
            <a:rPr lang="en-US" sz="1600" dirty="0" smtClean="0"/>
            <a:t>Atbash Cipher</a:t>
          </a:r>
          <a:endParaRPr lang="en-US" sz="1600" dirty="0"/>
        </a:p>
      </dgm:t>
    </dgm:pt>
    <dgm:pt modelId="{73E8A66E-7724-468E-87D0-F0840397B6B1}" type="sibTrans" cxnId="{47628AFA-8576-40F9-ABF2-FE4AD339D1FA}">
      <dgm:prSet/>
      <dgm:spPr/>
      <dgm:t>
        <a:bodyPr/>
        <a:lstStyle/>
        <a:p>
          <a:endParaRPr lang="en-US"/>
        </a:p>
      </dgm:t>
    </dgm:pt>
    <dgm:pt modelId="{74CB6E07-B082-452A-8C31-5BDDCE0865B8}" type="parTrans" cxnId="{47628AFA-8576-40F9-ABF2-FE4AD339D1FA}">
      <dgm:prSet/>
      <dgm:spPr/>
      <dgm:t>
        <a:bodyPr/>
        <a:lstStyle/>
        <a:p>
          <a:endParaRPr lang="en-US"/>
        </a:p>
      </dgm:t>
    </dgm:pt>
    <dgm:pt modelId="{FC0E4C8F-CAA8-4627-BF43-F471A2517288}">
      <dgm:prSet custT="1"/>
      <dgm:spPr/>
      <dgm:t>
        <a:bodyPr/>
        <a:lstStyle/>
        <a:p>
          <a:r>
            <a:rPr lang="en-US" sz="1600" dirty="0" smtClean="0"/>
            <a:t>ROT13 Cipher</a:t>
          </a:r>
          <a:endParaRPr lang="en-US" sz="1600" dirty="0"/>
        </a:p>
      </dgm:t>
    </dgm:pt>
    <dgm:pt modelId="{9172F405-0F42-48B5-9387-7AC6A174564F}" type="sibTrans" cxnId="{DEA8287F-124C-4E52-9C0F-FE6B6575311C}">
      <dgm:prSet/>
      <dgm:spPr/>
      <dgm:t>
        <a:bodyPr/>
        <a:lstStyle/>
        <a:p>
          <a:endParaRPr lang="en-US"/>
        </a:p>
      </dgm:t>
    </dgm:pt>
    <dgm:pt modelId="{8CD3C9E6-8DDD-4245-AB4B-68AB3EF41A5D}" type="parTrans" cxnId="{DEA8287F-124C-4E52-9C0F-FE6B6575311C}">
      <dgm:prSet/>
      <dgm:spPr/>
      <dgm:t>
        <a:bodyPr/>
        <a:lstStyle/>
        <a:p>
          <a:endParaRPr lang="en-US"/>
        </a:p>
      </dgm:t>
    </dgm:pt>
    <dgm:pt modelId="{A193C256-B270-4469-8C2E-3B400C41E6EE}">
      <dgm:prSet custT="1"/>
      <dgm:spPr/>
      <dgm:t>
        <a:bodyPr/>
        <a:lstStyle/>
        <a:p>
          <a:r>
            <a:rPr lang="en-US" sz="1600" dirty="0" smtClean="0"/>
            <a:t>S.H. Vigenere</a:t>
          </a:r>
        </a:p>
        <a:p>
          <a:r>
            <a:rPr lang="en-US" sz="1600" dirty="0" smtClean="0"/>
            <a:t>Cipher</a:t>
          </a:r>
          <a:endParaRPr lang="en-US" sz="1600" dirty="0"/>
        </a:p>
      </dgm:t>
    </dgm:pt>
    <dgm:pt modelId="{3DF8B447-84F1-421E-A8D8-9A60D05B5D2D}" type="parTrans" cxnId="{B65375E4-4080-4407-B9CE-B8185B0382E1}">
      <dgm:prSet/>
      <dgm:spPr/>
      <dgm:t>
        <a:bodyPr/>
        <a:lstStyle/>
        <a:p>
          <a:endParaRPr lang="en-US"/>
        </a:p>
      </dgm:t>
    </dgm:pt>
    <dgm:pt modelId="{9A3EBA18-7821-4E63-BC0D-8CB554D87265}" type="sibTrans" cxnId="{B65375E4-4080-4407-B9CE-B8185B0382E1}">
      <dgm:prSet/>
      <dgm:spPr/>
      <dgm:t>
        <a:bodyPr/>
        <a:lstStyle/>
        <a:p>
          <a:endParaRPr lang="en-US"/>
        </a:p>
      </dgm:t>
    </dgm:pt>
    <dgm:pt modelId="{3FE65E4C-06F5-456E-9E3C-A568257B0341}">
      <dgm:prSet custT="1"/>
      <dgm:spPr/>
      <dgm:t>
        <a:bodyPr/>
        <a:lstStyle/>
        <a:p>
          <a:r>
            <a:rPr lang="en-US" sz="1600" dirty="0" smtClean="0"/>
            <a:t>Full Vigenere</a:t>
          </a:r>
        </a:p>
        <a:p>
          <a:r>
            <a:rPr lang="en-US" sz="1600" dirty="0" smtClean="0"/>
            <a:t>Cipher</a:t>
          </a:r>
          <a:endParaRPr lang="en-US" sz="1600" dirty="0"/>
        </a:p>
      </dgm:t>
    </dgm:pt>
    <dgm:pt modelId="{804BA563-2603-4785-9D13-3C7F4CE74C98}" type="parTrans" cxnId="{60E56E81-C2DB-475D-8573-465499BFC883}">
      <dgm:prSet/>
      <dgm:spPr/>
      <dgm:t>
        <a:bodyPr/>
        <a:lstStyle/>
        <a:p>
          <a:endParaRPr lang="en-US"/>
        </a:p>
      </dgm:t>
    </dgm:pt>
    <dgm:pt modelId="{4C8F491C-8E3A-4E11-9449-43D80BD0388D}" type="sibTrans" cxnId="{60E56E81-C2DB-475D-8573-465499BFC883}">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224221" custScaleY="170253">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243134" custScaleY="144966"/>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2"/>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2" custScaleX="230654"/>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5"/>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5" custScaleX="162026" custScaleY="160727"/>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5"/>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5" custScaleX="162026" custScaleY="160727"/>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5"/>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5" custScaleX="162026" custScaleY="160727"/>
      <dgm:spPr/>
      <dgm:t>
        <a:bodyPr/>
        <a:lstStyle/>
        <a:p>
          <a:endParaRPr lang="en-US"/>
        </a:p>
      </dgm:t>
    </dgm:pt>
    <dgm:pt modelId="{4001E863-B96F-4E16-939F-105BFFBBCBBE}" type="pres">
      <dgm:prSet presAssocID="{5CCCC0EA-B469-46F9-B536-769622D0BFB6}" presName="hierChild3" presStyleCnt="0"/>
      <dgm:spPr/>
    </dgm:pt>
    <dgm:pt modelId="{B3C4FACE-0690-4439-AB7F-85DABD2ADA05}" type="pres">
      <dgm:prSet presAssocID="{EB3555CB-0A04-40BC-B490-2AAE4A365E24}" presName="Name19" presStyleLbl="parChTrans1D3" presStyleIdx="1" presStyleCnt="2"/>
      <dgm:spPr/>
      <dgm:t>
        <a:bodyPr/>
        <a:lstStyle/>
        <a:p>
          <a:endParaRPr lang="en-US"/>
        </a:p>
      </dgm:t>
    </dgm:pt>
    <dgm:pt modelId="{912DFAF0-624C-4067-A666-F327D6754FD3}" type="pres">
      <dgm:prSet presAssocID="{C90720CC-20CD-4B83-86D3-4601FA3B807C}" presName="Name21" presStyleCnt="0"/>
      <dgm:spPr/>
    </dgm:pt>
    <dgm:pt modelId="{3E631E15-883C-4277-957C-187B157B7920}" type="pres">
      <dgm:prSet presAssocID="{C90720CC-20CD-4B83-86D3-4601FA3B807C}" presName="level2Shape" presStyleLbl="node3" presStyleIdx="1" presStyleCnt="2" custScaleX="214115"/>
      <dgm:spPr/>
      <dgm:t>
        <a:bodyPr/>
        <a:lstStyle/>
        <a:p>
          <a:endParaRPr lang="en-US"/>
        </a:p>
      </dgm:t>
    </dgm:pt>
    <dgm:pt modelId="{FB665C32-C6DF-4FBD-9CDB-6A98294B1B3E}" type="pres">
      <dgm:prSet presAssocID="{C90720CC-20CD-4B83-86D3-4601FA3B807C}" presName="hierChild3" presStyleCnt="0"/>
      <dgm:spPr/>
    </dgm:pt>
    <dgm:pt modelId="{DFE28849-0162-43ED-A596-3FC99F9A88F3}" type="pres">
      <dgm:prSet presAssocID="{3DF8B447-84F1-421E-A8D8-9A60D05B5D2D}" presName="Name19" presStyleLbl="parChTrans1D4" presStyleIdx="3" presStyleCnt="5"/>
      <dgm:spPr/>
      <dgm:t>
        <a:bodyPr/>
        <a:lstStyle/>
        <a:p>
          <a:endParaRPr lang="en-US"/>
        </a:p>
      </dgm:t>
    </dgm:pt>
    <dgm:pt modelId="{98EE0011-5C2B-4F84-AEBA-3C776DD940E9}" type="pres">
      <dgm:prSet presAssocID="{A193C256-B270-4469-8C2E-3B400C41E6EE}" presName="Name21" presStyleCnt="0"/>
      <dgm:spPr/>
    </dgm:pt>
    <dgm:pt modelId="{239FB512-7AA2-460E-9E46-E8DF8144D667}" type="pres">
      <dgm:prSet presAssocID="{A193C256-B270-4469-8C2E-3B400C41E6EE}" presName="level2Shape" presStyleLbl="node4" presStyleIdx="3" presStyleCnt="5" custScaleX="162026" custScaleY="160727"/>
      <dgm:spPr/>
      <dgm:t>
        <a:bodyPr/>
        <a:lstStyle/>
        <a:p>
          <a:endParaRPr lang="en-US"/>
        </a:p>
      </dgm:t>
    </dgm:pt>
    <dgm:pt modelId="{62CE3EA7-0927-4BB3-A2B3-ED7190F0B912}" type="pres">
      <dgm:prSet presAssocID="{A193C256-B270-4469-8C2E-3B400C41E6EE}" presName="hierChild3" presStyleCnt="0"/>
      <dgm:spPr/>
    </dgm:pt>
    <dgm:pt modelId="{45677014-21BE-4C87-BAA3-9ED178F2CEFA}" type="pres">
      <dgm:prSet presAssocID="{804BA563-2603-4785-9D13-3C7F4CE74C98}" presName="Name19" presStyleLbl="parChTrans1D4" presStyleIdx="4" presStyleCnt="5"/>
      <dgm:spPr/>
      <dgm:t>
        <a:bodyPr/>
        <a:lstStyle/>
        <a:p>
          <a:endParaRPr lang="en-US"/>
        </a:p>
      </dgm:t>
    </dgm:pt>
    <dgm:pt modelId="{DA230D70-0E60-4C15-9A6E-7570AB365FC6}" type="pres">
      <dgm:prSet presAssocID="{3FE65E4C-06F5-456E-9E3C-A568257B0341}" presName="Name21" presStyleCnt="0"/>
      <dgm:spPr/>
    </dgm:pt>
    <dgm:pt modelId="{94DF58A0-722A-40F0-A612-514EE3419F2E}" type="pres">
      <dgm:prSet presAssocID="{3FE65E4C-06F5-456E-9E3C-A568257B0341}" presName="level2Shape" presStyleLbl="node4" presStyleIdx="4" presStyleCnt="5" custScaleX="163934" custScaleY="160307"/>
      <dgm:spPr/>
      <dgm:t>
        <a:bodyPr/>
        <a:lstStyle/>
        <a:p>
          <a:endParaRPr lang="en-US"/>
        </a:p>
      </dgm:t>
    </dgm:pt>
    <dgm:pt modelId="{556EACCA-8AA5-4824-80CC-4874D88C7C85}" type="pres">
      <dgm:prSet presAssocID="{3FE65E4C-06F5-456E-9E3C-A568257B0341}" presName="hierChild3" presStyleCnt="0"/>
      <dgm:spPr/>
    </dgm:pt>
    <dgm:pt modelId="{9B73F616-7143-4201-B01B-CD0DE03673A1}" type="pres">
      <dgm:prSet presAssocID="{4534F4F1-4DE9-4DBE-ABC1-02F2BB0E6D5C}" presName="bgShapesFlow" presStyleCnt="0"/>
      <dgm:spPr/>
    </dgm:pt>
  </dgm:ptLst>
  <dgm:cxnLst>
    <dgm:cxn modelId="{C9C58970-7BA4-4128-84F0-6C9CFC30FE2E}" srcId="{CD903734-F6F4-4D22-A4D1-EA80E26E19B3}" destId="{C90720CC-20CD-4B83-86D3-4601FA3B807C}" srcOrd="1" destOrd="0" parTransId="{EB3555CB-0A04-40BC-B490-2AAE4A365E24}" sibTransId="{D7798C47-7317-462B-B2A6-DB4E4BCD4835}"/>
    <dgm:cxn modelId="{A0C97A91-C6B8-4128-9DB7-A9C7EC60A4B1}" type="presOf" srcId="{CD903734-F6F4-4D22-A4D1-EA80E26E19B3}" destId="{77B61B76-4DBE-45DF-A822-D9D6E0538531}" srcOrd="0" destOrd="0" presId="urn:microsoft.com/office/officeart/2005/8/layout/hierarchy6"/>
    <dgm:cxn modelId="{8803F49B-E075-43A9-8E08-E38D8D3D62E5}" type="presOf" srcId="{3FE65E4C-06F5-456E-9E3C-A568257B0341}" destId="{94DF58A0-722A-40F0-A612-514EE3419F2E}" srcOrd="0" destOrd="0" presId="urn:microsoft.com/office/officeart/2005/8/layout/hierarchy6"/>
    <dgm:cxn modelId="{0036AB5F-EBEB-4BBD-B33F-3B92C6B65441}" type="presOf" srcId="{8CD3C9E6-8DDD-4245-AB4B-68AB3EF41A5D}" destId="{F08B1C0A-D97D-4B82-B632-F39272F9EA81}" srcOrd="0" destOrd="0" presId="urn:microsoft.com/office/officeart/2005/8/layout/hierarchy6"/>
    <dgm:cxn modelId="{9D2EB0AB-D687-4E5B-AF71-E4CB4ED3EFB6}" type="presOf" srcId="{02A0BDB5-47A1-4008-84DD-ABACD8C87574}" destId="{B16DBD37-E4F5-4AFB-9A64-F28B12E91A06}" srcOrd="0" destOrd="0" presId="urn:microsoft.com/office/officeart/2005/8/layout/hierarchy6"/>
    <dgm:cxn modelId="{47628AFA-8576-40F9-ABF2-FE4AD339D1FA}" srcId="{F9689F0A-EDC9-4A8F-9A4C-9924C7A15659}" destId="{5CCCC0EA-B469-46F9-B536-769622D0BFB6}" srcOrd="2" destOrd="0" parTransId="{74CB6E07-B082-452A-8C31-5BDDCE0865B8}" sibTransId="{73E8A66E-7724-468E-87D0-F0840397B6B1}"/>
    <dgm:cxn modelId="{A85D778F-5B3E-4ACF-AF74-9CADA4DC8508}" type="presOf" srcId="{5CCCC0EA-B469-46F9-B536-769622D0BFB6}" destId="{FBDBB656-5F8C-4EC7-BC5C-BBB39DBBFB0A}" srcOrd="0" destOrd="0" presId="urn:microsoft.com/office/officeart/2005/8/layout/hierarchy6"/>
    <dgm:cxn modelId="{B65375E4-4080-4407-B9CE-B8185B0382E1}" srcId="{C90720CC-20CD-4B83-86D3-4601FA3B807C}" destId="{A193C256-B270-4469-8C2E-3B400C41E6EE}" srcOrd="0" destOrd="0" parTransId="{3DF8B447-84F1-421E-A8D8-9A60D05B5D2D}" sibTransId="{9A3EBA18-7821-4E63-BC0D-8CB554D87265}"/>
    <dgm:cxn modelId="{D064C72B-7D9D-4DAD-8216-89C56789834E}" type="presOf" srcId="{4A0B2C28-9582-40FB-A132-EEC3FCFA5A7B}" destId="{051829F0-EDBD-439D-BCEE-B94D417AD345}" srcOrd="0" destOrd="0" presId="urn:microsoft.com/office/officeart/2005/8/layout/hierarchy6"/>
    <dgm:cxn modelId="{C04C01BE-7865-4BE8-89AF-47FFFEDE8DBE}" type="presOf" srcId="{C90720CC-20CD-4B83-86D3-4601FA3B807C}" destId="{3E631E15-883C-4277-957C-187B157B7920}" srcOrd="0" destOrd="0" presId="urn:microsoft.com/office/officeart/2005/8/layout/hierarchy6"/>
    <dgm:cxn modelId="{DEA8287F-124C-4E52-9C0F-FE6B6575311C}" srcId="{F9689F0A-EDC9-4A8F-9A4C-9924C7A15659}" destId="{FC0E4C8F-CAA8-4627-BF43-F471A2517288}" srcOrd="1" destOrd="0" parTransId="{8CD3C9E6-8DDD-4245-AB4B-68AB3EF41A5D}" sibTransId="{9172F405-0F42-48B5-9387-7AC6A174564F}"/>
    <dgm:cxn modelId="{D46E8A4D-449E-4801-BC6F-6FB53A5AB4B9}" type="presOf" srcId="{1DCD7733-BF98-4719-9CB6-AC03CEB14CC4}" destId="{4606AAD5-3BFA-4A1E-8925-91944BDACFE7}" srcOrd="0" destOrd="0" presId="urn:microsoft.com/office/officeart/2005/8/layout/hierarchy6"/>
    <dgm:cxn modelId="{A92C8BAC-9620-43AE-91A8-54002A81D59E}" type="presOf" srcId="{3DF8B447-84F1-421E-A8D8-9A60D05B5D2D}" destId="{DFE28849-0162-43ED-A596-3FC99F9A88F3}" srcOrd="0" destOrd="0" presId="urn:microsoft.com/office/officeart/2005/8/layout/hierarchy6"/>
    <dgm:cxn modelId="{60E56E81-C2DB-475D-8573-465499BFC883}" srcId="{C90720CC-20CD-4B83-86D3-4601FA3B807C}" destId="{3FE65E4C-06F5-456E-9E3C-A568257B0341}" srcOrd="1" destOrd="0" parTransId="{804BA563-2603-4785-9D13-3C7F4CE74C98}" sibTransId="{4C8F491C-8E3A-4E11-9449-43D80BD0388D}"/>
    <dgm:cxn modelId="{58BFBE6E-5ECB-4127-9227-BC4EB21FA784}" type="presOf" srcId="{804BA563-2603-4785-9D13-3C7F4CE74C98}" destId="{45677014-21BE-4C87-BAA3-9ED178F2CEFA}" srcOrd="0" destOrd="0" presId="urn:microsoft.com/office/officeart/2005/8/layout/hierarchy6"/>
    <dgm:cxn modelId="{332588D4-42B2-474F-B80B-22B56B7EA025}" type="presOf" srcId="{74CB6E07-B082-452A-8C31-5BDDCE0865B8}" destId="{14564EB2-1B1A-401B-9591-67D3839BDBF3}"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4B5094AB-98D9-43F2-98E2-689F1BFEE9AD}" type="presOf" srcId="{A193C256-B270-4469-8C2E-3B400C41E6EE}" destId="{239FB512-7AA2-460E-9E46-E8DF8144D667}"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8CEDA25F-7F57-498B-82F0-5C29E9165B4E}" type="presOf" srcId="{FC0E4C8F-CAA8-4627-BF43-F471A2517288}" destId="{48D6B71C-F924-430F-90C2-891326342F05}" srcOrd="0" destOrd="0" presId="urn:microsoft.com/office/officeart/2005/8/layout/hierarchy6"/>
    <dgm:cxn modelId="{20CD61EA-5925-4F7E-B975-7256E47B6981}" type="presOf" srcId="{CA65A1DB-517F-4CED-8066-4DC5A3C40A4C}" destId="{C03E8FE5-E204-448E-BD23-E35B569C1633}" srcOrd="0" destOrd="0" presId="urn:microsoft.com/office/officeart/2005/8/layout/hierarchy6"/>
    <dgm:cxn modelId="{F9B198CE-77DA-4B29-8E22-3810FB4B1F16}" type="presOf" srcId="{FDFE45A6-3498-4285-8595-58D9F1207976}" destId="{A194BCF2-2F62-4B17-AE8C-3E9EAA84DA60}" srcOrd="0" destOrd="0" presId="urn:microsoft.com/office/officeart/2005/8/layout/hierarchy6"/>
    <dgm:cxn modelId="{A218FD5B-CD33-42FB-93AD-4DDF891DFD3D}" srcId="{4534F4F1-4DE9-4DBE-ABC1-02F2BB0E6D5C}" destId="{CA65A1DB-517F-4CED-8066-4DC5A3C40A4C}" srcOrd="0" destOrd="0" parTransId="{FBBF25FC-2A73-48B9-A631-38C31D3C36EA}" sibTransId="{4AE78F69-61DB-40DB-B33C-1657F3C20782}"/>
    <dgm:cxn modelId="{90ADA001-6B89-49CA-8F5C-AD5A045C7542}" type="presOf" srcId="{EB3555CB-0A04-40BC-B490-2AAE4A365E24}" destId="{B3C4FACE-0690-4439-AB7F-85DABD2ADA05}" srcOrd="0" destOrd="0" presId="urn:microsoft.com/office/officeart/2005/8/layout/hierarchy6"/>
    <dgm:cxn modelId="{4E845098-5F38-464C-A7E4-0FB3D48E018A}" type="presOf" srcId="{F9689F0A-EDC9-4A8F-9A4C-9924C7A15659}" destId="{7D958B54-DE05-493E-8208-DB5FED80A749}" srcOrd="0" destOrd="0" presId="urn:microsoft.com/office/officeart/2005/8/layout/hierarchy6"/>
    <dgm:cxn modelId="{D767AC34-862C-4D96-B9C0-9FEB2FBF1476}" srcId="{CA65A1DB-517F-4CED-8066-4DC5A3C40A4C}" destId="{CD903734-F6F4-4D22-A4D1-EA80E26E19B3}" srcOrd="0" destOrd="0" parTransId="{4A0B2C28-9582-40FB-A132-EEC3FCFA5A7B}" sibTransId="{5E5F63AE-C9E3-4133-9781-C16299279FBB}"/>
    <dgm:cxn modelId="{62848081-1275-4160-B0DF-16876B68D6C1}" type="presOf" srcId="{4534F4F1-4DE9-4DBE-ABC1-02F2BB0E6D5C}" destId="{1670EEAE-D5D6-4EA0-B0F1-EC6515E365A8}" srcOrd="0" destOrd="0" presId="urn:microsoft.com/office/officeart/2005/8/layout/hierarchy6"/>
    <dgm:cxn modelId="{FCC0AB09-C5F3-4113-9AD9-03AEC1A9C422}" type="presParOf" srcId="{1670EEAE-D5D6-4EA0-B0F1-EC6515E365A8}" destId="{635EA67D-283F-42A6-8721-DFB22FBDC6BB}" srcOrd="0" destOrd="0" presId="urn:microsoft.com/office/officeart/2005/8/layout/hierarchy6"/>
    <dgm:cxn modelId="{EE4E389A-6C40-401D-9E52-DBBC4A3F1EC7}" type="presParOf" srcId="{635EA67D-283F-42A6-8721-DFB22FBDC6BB}" destId="{5571BC61-109D-4AFC-AA06-20218AEDADF9}" srcOrd="0" destOrd="0" presId="urn:microsoft.com/office/officeart/2005/8/layout/hierarchy6"/>
    <dgm:cxn modelId="{A0420429-7E08-4971-BA3F-61713D3124B4}" type="presParOf" srcId="{5571BC61-109D-4AFC-AA06-20218AEDADF9}" destId="{8EC2FDE0-C108-4368-A468-16FD60DBFD02}" srcOrd="0" destOrd="0" presId="urn:microsoft.com/office/officeart/2005/8/layout/hierarchy6"/>
    <dgm:cxn modelId="{B9CE8028-27DC-443E-BB69-A4BB64D03145}" type="presParOf" srcId="{8EC2FDE0-C108-4368-A468-16FD60DBFD02}" destId="{C03E8FE5-E204-448E-BD23-E35B569C1633}" srcOrd="0" destOrd="0" presId="urn:microsoft.com/office/officeart/2005/8/layout/hierarchy6"/>
    <dgm:cxn modelId="{5CA7D650-6252-41C0-812A-D8270907DE70}" type="presParOf" srcId="{8EC2FDE0-C108-4368-A468-16FD60DBFD02}" destId="{E8F0A257-F11D-4A44-BB21-66591D55B38C}" srcOrd="1" destOrd="0" presId="urn:microsoft.com/office/officeart/2005/8/layout/hierarchy6"/>
    <dgm:cxn modelId="{4856317C-19C7-45B2-9CDA-4A2C6F7952B4}" type="presParOf" srcId="{E8F0A257-F11D-4A44-BB21-66591D55B38C}" destId="{051829F0-EDBD-439D-BCEE-B94D417AD345}" srcOrd="0" destOrd="0" presId="urn:microsoft.com/office/officeart/2005/8/layout/hierarchy6"/>
    <dgm:cxn modelId="{1F958981-BE74-42CA-B41C-98E0DD9C367D}" type="presParOf" srcId="{E8F0A257-F11D-4A44-BB21-66591D55B38C}" destId="{58955F49-4DE4-448A-A2ED-141A8BF6A924}" srcOrd="1" destOrd="0" presId="urn:microsoft.com/office/officeart/2005/8/layout/hierarchy6"/>
    <dgm:cxn modelId="{AEF21E89-E908-40DF-9132-5C0A8684D0E3}" type="presParOf" srcId="{58955F49-4DE4-448A-A2ED-141A8BF6A924}" destId="{77B61B76-4DBE-45DF-A822-D9D6E0538531}" srcOrd="0" destOrd="0" presId="urn:microsoft.com/office/officeart/2005/8/layout/hierarchy6"/>
    <dgm:cxn modelId="{6EA24BCA-FCFA-4751-A76E-8FAD1E3DA1C8}" type="presParOf" srcId="{58955F49-4DE4-448A-A2ED-141A8BF6A924}" destId="{91F29611-810B-4C28-B86D-A5985A7C1259}" srcOrd="1" destOrd="0" presId="urn:microsoft.com/office/officeart/2005/8/layout/hierarchy6"/>
    <dgm:cxn modelId="{26BAF6AE-B78E-4410-AD0C-80CC3C7AF4D5}" type="presParOf" srcId="{91F29611-810B-4C28-B86D-A5985A7C1259}" destId="{4606AAD5-3BFA-4A1E-8925-91944BDACFE7}" srcOrd="0" destOrd="0" presId="urn:microsoft.com/office/officeart/2005/8/layout/hierarchy6"/>
    <dgm:cxn modelId="{FFDAD472-559D-4C21-A16A-7B1B980D4463}" type="presParOf" srcId="{91F29611-810B-4C28-B86D-A5985A7C1259}" destId="{D3BD042C-6E37-4428-8B87-0287C4784C17}" srcOrd="1" destOrd="0" presId="urn:microsoft.com/office/officeart/2005/8/layout/hierarchy6"/>
    <dgm:cxn modelId="{AF482FCF-2B61-44EA-9320-F51A2A7D773E}" type="presParOf" srcId="{D3BD042C-6E37-4428-8B87-0287C4784C17}" destId="{7D958B54-DE05-493E-8208-DB5FED80A749}" srcOrd="0" destOrd="0" presId="urn:microsoft.com/office/officeart/2005/8/layout/hierarchy6"/>
    <dgm:cxn modelId="{CC79C8C4-4F9A-4675-9229-5640BA69DC64}" type="presParOf" srcId="{D3BD042C-6E37-4428-8B87-0287C4784C17}" destId="{ED0BB955-CE45-4D7F-BC13-F42A930040E3}" srcOrd="1" destOrd="0" presId="urn:microsoft.com/office/officeart/2005/8/layout/hierarchy6"/>
    <dgm:cxn modelId="{FC14F9D3-1510-482D-9E9F-CE10259B5390}" type="presParOf" srcId="{ED0BB955-CE45-4D7F-BC13-F42A930040E3}" destId="{A194BCF2-2F62-4B17-AE8C-3E9EAA84DA60}" srcOrd="0" destOrd="0" presId="urn:microsoft.com/office/officeart/2005/8/layout/hierarchy6"/>
    <dgm:cxn modelId="{7C69B855-800A-4124-982C-C8F124C1270B}" type="presParOf" srcId="{ED0BB955-CE45-4D7F-BC13-F42A930040E3}" destId="{812E77AB-B933-4F72-9502-6976F3661C69}" srcOrd="1" destOrd="0" presId="urn:microsoft.com/office/officeart/2005/8/layout/hierarchy6"/>
    <dgm:cxn modelId="{9ED2E312-196E-455E-BA86-68E36009E072}" type="presParOf" srcId="{812E77AB-B933-4F72-9502-6976F3661C69}" destId="{B16DBD37-E4F5-4AFB-9A64-F28B12E91A06}" srcOrd="0" destOrd="0" presId="urn:microsoft.com/office/officeart/2005/8/layout/hierarchy6"/>
    <dgm:cxn modelId="{4480BE7F-D91A-47D3-A23E-65EDFD76E589}" type="presParOf" srcId="{812E77AB-B933-4F72-9502-6976F3661C69}" destId="{681C5FD9-11E1-4656-9A1C-6D2A7E8A5498}" srcOrd="1" destOrd="0" presId="urn:microsoft.com/office/officeart/2005/8/layout/hierarchy6"/>
    <dgm:cxn modelId="{21496C31-7DD2-4652-A0B2-B637E2ADE608}" type="presParOf" srcId="{ED0BB955-CE45-4D7F-BC13-F42A930040E3}" destId="{F08B1C0A-D97D-4B82-B632-F39272F9EA81}" srcOrd="2" destOrd="0" presId="urn:microsoft.com/office/officeart/2005/8/layout/hierarchy6"/>
    <dgm:cxn modelId="{6CF383B0-1A0F-43CF-B26F-1FD3CE8A118A}" type="presParOf" srcId="{ED0BB955-CE45-4D7F-BC13-F42A930040E3}" destId="{287782DF-BA78-4E31-A0BA-608094397184}" srcOrd="3" destOrd="0" presId="urn:microsoft.com/office/officeart/2005/8/layout/hierarchy6"/>
    <dgm:cxn modelId="{A76492CD-73BA-4D51-862E-0E120701A543}" type="presParOf" srcId="{287782DF-BA78-4E31-A0BA-608094397184}" destId="{48D6B71C-F924-430F-90C2-891326342F05}" srcOrd="0" destOrd="0" presId="urn:microsoft.com/office/officeart/2005/8/layout/hierarchy6"/>
    <dgm:cxn modelId="{2C343D84-7BE6-4A8D-B5AF-8B93A072AB03}" type="presParOf" srcId="{287782DF-BA78-4E31-A0BA-608094397184}" destId="{DC45C98A-8A80-44E6-8C88-5B419C07300D}" srcOrd="1" destOrd="0" presId="urn:microsoft.com/office/officeart/2005/8/layout/hierarchy6"/>
    <dgm:cxn modelId="{79234A01-2897-4C4A-859A-189FCC51CDD8}" type="presParOf" srcId="{ED0BB955-CE45-4D7F-BC13-F42A930040E3}" destId="{14564EB2-1B1A-401B-9591-67D3839BDBF3}" srcOrd="4" destOrd="0" presId="urn:microsoft.com/office/officeart/2005/8/layout/hierarchy6"/>
    <dgm:cxn modelId="{AB075160-DC4C-45C7-84E9-8529050CA0C2}" type="presParOf" srcId="{ED0BB955-CE45-4D7F-BC13-F42A930040E3}" destId="{13F1C1EC-BCD8-425C-BCA2-A7BFF01A21B3}" srcOrd="5" destOrd="0" presId="urn:microsoft.com/office/officeart/2005/8/layout/hierarchy6"/>
    <dgm:cxn modelId="{56C9F4AB-44E6-4FD1-98E5-E3C9C023AA23}" type="presParOf" srcId="{13F1C1EC-BCD8-425C-BCA2-A7BFF01A21B3}" destId="{FBDBB656-5F8C-4EC7-BC5C-BBB39DBBFB0A}" srcOrd="0" destOrd="0" presId="urn:microsoft.com/office/officeart/2005/8/layout/hierarchy6"/>
    <dgm:cxn modelId="{DACA39F0-B535-4CAF-A238-B4C5370470AC}" type="presParOf" srcId="{13F1C1EC-BCD8-425C-BCA2-A7BFF01A21B3}" destId="{4001E863-B96F-4E16-939F-105BFFBBCBBE}" srcOrd="1" destOrd="0" presId="urn:microsoft.com/office/officeart/2005/8/layout/hierarchy6"/>
    <dgm:cxn modelId="{E0713749-AC99-4E9E-A998-EBA8C4EC3E08}" type="presParOf" srcId="{91F29611-810B-4C28-B86D-A5985A7C1259}" destId="{B3C4FACE-0690-4439-AB7F-85DABD2ADA05}" srcOrd="2" destOrd="0" presId="urn:microsoft.com/office/officeart/2005/8/layout/hierarchy6"/>
    <dgm:cxn modelId="{BE2684F0-7B0B-4100-865C-851C312D9494}" type="presParOf" srcId="{91F29611-810B-4C28-B86D-A5985A7C1259}" destId="{912DFAF0-624C-4067-A666-F327D6754FD3}" srcOrd="3" destOrd="0" presId="urn:microsoft.com/office/officeart/2005/8/layout/hierarchy6"/>
    <dgm:cxn modelId="{B13D10F0-7450-4AD3-AFA1-3BE8D8A51503}" type="presParOf" srcId="{912DFAF0-624C-4067-A666-F327D6754FD3}" destId="{3E631E15-883C-4277-957C-187B157B7920}" srcOrd="0" destOrd="0" presId="urn:microsoft.com/office/officeart/2005/8/layout/hierarchy6"/>
    <dgm:cxn modelId="{508CF90F-635F-486C-BC94-3C857CA0869B}" type="presParOf" srcId="{912DFAF0-624C-4067-A666-F327D6754FD3}" destId="{FB665C32-C6DF-4FBD-9CDB-6A98294B1B3E}" srcOrd="1" destOrd="0" presId="urn:microsoft.com/office/officeart/2005/8/layout/hierarchy6"/>
    <dgm:cxn modelId="{EB1FC9CA-5E25-4746-821E-AE87A1AF7C6C}" type="presParOf" srcId="{FB665C32-C6DF-4FBD-9CDB-6A98294B1B3E}" destId="{DFE28849-0162-43ED-A596-3FC99F9A88F3}" srcOrd="0" destOrd="0" presId="urn:microsoft.com/office/officeart/2005/8/layout/hierarchy6"/>
    <dgm:cxn modelId="{AFDBB22D-02E6-4E78-BCB7-DF1B1B1E1B24}" type="presParOf" srcId="{FB665C32-C6DF-4FBD-9CDB-6A98294B1B3E}" destId="{98EE0011-5C2B-4F84-AEBA-3C776DD940E9}" srcOrd="1" destOrd="0" presId="urn:microsoft.com/office/officeart/2005/8/layout/hierarchy6"/>
    <dgm:cxn modelId="{5A2B419D-6590-4C17-94E4-7F3B13030806}" type="presParOf" srcId="{98EE0011-5C2B-4F84-AEBA-3C776DD940E9}" destId="{239FB512-7AA2-460E-9E46-E8DF8144D667}" srcOrd="0" destOrd="0" presId="urn:microsoft.com/office/officeart/2005/8/layout/hierarchy6"/>
    <dgm:cxn modelId="{89016B46-1A20-4AC5-B881-66B777A4E3A0}" type="presParOf" srcId="{98EE0011-5C2B-4F84-AEBA-3C776DD940E9}" destId="{62CE3EA7-0927-4BB3-A2B3-ED7190F0B912}" srcOrd="1" destOrd="0" presId="urn:microsoft.com/office/officeart/2005/8/layout/hierarchy6"/>
    <dgm:cxn modelId="{A9367B3D-32F2-43D2-82DA-C75A1823A562}" type="presParOf" srcId="{FB665C32-C6DF-4FBD-9CDB-6A98294B1B3E}" destId="{45677014-21BE-4C87-BAA3-9ED178F2CEFA}" srcOrd="2" destOrd="0" presId="urn:microsoft.com/office/officeart/2005/8/layout/hierarchy6"/>
    <dgm:cxn modelId="{B95E7A11-7B2A-4F19-9FD2-4D43D277725A}" type="presParOf" srcId="{FB665C32-C6DF-4FBD-9CDB-6A98294B1B3E}" destId="{DA230D70-0E60-4C15-9A6E-7570AB365FC6}" srcOrd="3" destOrd="0" presId="urn:microsoft.com/office/officeart/2005/8/layout/hierarchy6"/>
    <dgm:cxn modelId="{DA76DFE9-3DC4-456E-A4EB-82004CD3C0E8}" type="presParOf" srcId="{DA230D70-0E60-4C15-9A6E-7570AB365FC6}" destId="{94DF58A0-722A-40F0-A612-514EE3419F2E}" srcOrd="0" destOrd="0" presId="urn:microsoft.com/office/officeart/2005/8/layout/hierarchy6"/>
    <dgm:cxn modelId="{F28CAAB4-8BD7-48D6-8DDE-08999AF40C37}" type="presParOf" srcId="{DA230D70-0E60-4C15-9A6E-7570AB365FC6}" destId="{556EACCA-8AA5-4824-80CC-4874D88C7C85}" srcOrd="1" destOrd="0" presId="urn:microsoft.com/office/officeart/2005/8/layout/hierarchy6"/>
    <dgm:cxn modelId="{B6A657A6-2CDA-4675-B6B3-B46E478C4B5E}"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34F4F1-4DE9-4DBE-ABC1-02F2BB0E6D5C}" type="doc">
      <dgm:prSet loTypeId="urn:microsoft.com/office/officeart/2005/8/layout/hierarchy6" loCatId="hierarchy" qsTypeId="urn:microsoft.com/office/officeart/2005/8/quickstyle/simple1" qsCatId="simple" csTypeId="urn:microsoft.com/office/officeart/2005/8/colors/colorful1#9" csCatId="colorful" phldr="1"/>
      <dgm:spPr/>
      <dgm:t>
        <a:bodyPr/>
        <a:lstStyle/>
        <a:p>
          <a:endParaRPr lang="en-US"/>
        </a:p>
      </dgm:t>
    </dgm:pt>
    <dgm:pt modelId="{CA65A1DB-517F-4CED-8066-4DC5A3C40A4C}">
      <dgm:prSet phldrT="[Text]" custT="1"/>
      <dgm:spPr/>
      <dgm:t>
        <a:bodyPr/>
        <a:lstStyle/>
        <a:p>
          <a:r>
            <a:rPr lang="en-US" sz="2400" dirty="0" smtClean="0"/>
            <a:t>Classical Cryptograph</a:t>
          </a:r>
          <a:endParaRPr lang="en-US" sz="2400" dirty="0"/>
        </a:p>
      </dgm:t>
    </dgm:pt>
    <dgm:pt modelId="{FBBF25FC-2A73-48B9-A631-38C31D3C36EA}" type="parTrans" cxnId="{A218FD5B-CD33-42FB-93AD-4DDF891DFD3D}">
      <dgm:prSet/>
      <dgm:spPr/>
      <dgm:t>
        <a:bodyPr/>
        <a:lstStyle/>
        <a:p>
          <a:endParaRPr lang="en-US"/>
        </a:p>
      </dgm:t>
    </dgm:pt>
    <dgm:pt modelId="{4AE78F69-61DB-40DB-B33C-1657F3C20782}" type="sibTrans" cxnId="{A218FD5B-CD33-42FB-93AD-4DDF891DFD3D}">
      <dgm:prSet/>
      <dgm:spPr/>
      <dgm:t>
        <a:bodyPr/>
        <a:lstStyle/>
        <a:p>
          <a:endParaRPr lang="en-US"/>
        </a:p>
      </dgm:t>
    </dgm:pt>
    <dgm:pt modelId="{CD903734-F6F4-4D22-A4D1-EA80E26E19B3}">
      <dgm:prSet phldrT="[Text]" custT="1"/>
      <dgm:spPr/>
      <dgm:t>
        <a:bodyPr/>
        <a:lstStyle/>
        <a:p>
          <a:r>
            <a:rPr lang="en-US" sz="2000" dirty="0" smtClean="0"/>
            <a:t>Substitution Cipher</a:t>
          </a:r>
          <a:endParaRPr lang="en-US" sz="2000" dirty="0"/>
        </a:p>
      </dgm:t>
    </dgm:pt>
    <dgm:pt modelId="{4A0B2C28-9582-40FB-A132-EEC3FCFA5A7B}" type="parTrans" cxnId="{D767AC34-862C-4D96-B9C0-9FEB2FBF1476}">
      <dgm:prSet/>
      <dgm:spPr/>
      <dgm:t>
        <a:bodyPr/>
        <a:lstStyle/>
        <a:p>
          <a:endParaRPr lang="en-US"/>
        </a:p>
      </dgm:t>
    </dgm:pt>
    <dgm:pt modelId="{5E5F63AE-C9E3-4133-9781-C16299279FBB}" type="sibTrans" cxnId="{D767AC34-862C-4D96-B9C0-9FEB2FBF1476}">
      <dgm:prSet/>
      <dgm:spPr/>
      <dgm:t>
        <a:bodyPr/>
        <a:lstStyle/>
        <a:p>
          <a:endParaRPr lang="en-US"/>
        </a:p>
      </dgm:t>
    </dgm:pt>
    <dgm:pt modelId="{F9689F0A-EDC9-4A8F-9A4C-9924C7A15659}">
      <dgm:prSet custT="1"/>
      <dgm:spPr/>
      <dgm:t>
        <a:bodyPr/>
        <a:lstStyle/>
        <a:p>
          <a:r>
            <a:rPr lang="en-US" sz="1800" dirty="0" smtClean="0"/>
            <a:t>Monoalphabetic</a:t>
          </a:r>
          <a:endParaRPr lang="en-US" sz="1800" dirty="0"/>
        </a:p>
      </dgm:t>
    </dgm:pt>
    <dgm:pt modelId="{1DCD7733-BF98-4719-9CB6-AC03CEB14CC4}" type="parTrans" cxnId="{5EDA1088-0F72-40CF-BE22-9C42DF332324}">
      <dgm:prSet/>
      <dgm:spPr/>
      <dgm:t>
        <a:bodyPr/>
        <a:lstStyle/>
        <a:p>
          <a:endParaRPr lang="en-US"/>
        </a:p>
      </dgm:t>
    </dgm:pt>
    <dgm:pt modelId="{7EB5E72B-1434-424E-B697-37E567D7B598}" type="sibTrans" cxnId="{5EDA1088-0F72-40CF-BE22-9C42DF332324}">
      <dgm:prSet/>
      <dgm:spPr/>
      <dgm:t>
        <a:bodyPr/>
        <a:lstStyle/>
        <a:p>
          <a:endParaRPr lang="en-US"/>
        </a:p>
      </dgm:t>
    </dgm:pt>
    <dgm:pt modelId="{02A0BDB5-47A1-4008-84DD-ABACD8C87574}">
      <dgm:prSet custT="1"/>
      <dgm:spPr/>
      <dgm:t>
        <a:bodyPr/>
        <a:lstStyle/>
        <a:p>
          <a:r>
            <a:rPr lang="en-US" sz="1600" dirty="0" smtClean="0"/>
            <a:t>Caesar Cipher</a:t>
          </a:r>
          <a:endParaRPr lang="en-US" sz="1600" dirty="0"/>
        </a:p>
      </dgm:t>
    </dgm:pt>
    <dgm:pt modelId="{FDFE45A6-3498-4285-8595-58D9F1207976}" type="parTrans" cxnId="{671BACE8-1B6B-4EDC-9831-B74A51E7C791}">
      <dgm:prSet/>
      <dgm:spPr/>
      <dgm:t>
        <a:bodyPr/>
        <a:lstStyle/>
        <a:p>
          <a:endParaRPr lang="en-US"/>
        </a:p>
      </dgm:t>
    </dgm:pt>
    <dgm:pt modelId="{1AABD822-4FF3-4846-BF21-59518D31D9B5}" type="sibTrans" cxnId="{671BACE8-1B6B-4EDC-9831-B74A51E7C791}">
      <dgm:prSet/>
      <dgm:spPr/>
      <dgm:t>
        <a:bodyPr/>
        <a:lstStyle/>
        <a:p>
          <a:endParaRPr lang="en-US"/>
        </a:p>
      </dgm:t>
    </dgm:pt>
    <dgm:pt modelId="{C90720CC-20CD-4B83-86D3-4601FA3B807C}">
      <dgm:prSet custT="1"/>
      <dgm:spPr/>
      <dgm:t>
        <a:bodyPr/>
        <a:lstStyle/>
        <a:p>
          <a:r>
            <a:rPr lang="en-US" sz="1800" dirty="0" smtClean="0"/>
            <a:t>Polyalphabetic</a:t>
          </a:r>
          <a:endParaRPr lang="en-US" sz="1800" dirty="0"/>
        </a:p>
      </dgm:t>
    </dgm:pt>
    <dgm:pt modelId="{EB3555CB-0A04-40BC-B490-2AAE4A365E24}" type="parTrans" cxnId="{C9C58970-7BA4-4128-84F0-6C9CFC30FE2E}">
      <dgm:prSet/>
      <dgm:spPr/>
      <dgm:t>
        <a:bodyPr/>
        <a:lstStyle/>
        <a:p>
          <a:endParaRPr lang="en-US"/>
        </a:p>
      </dgm:t>
    </dgm:pt>
    <dgm:pt modelId="{D7798C47-7317-462B-B2A6-DB4E4BCD4835}" type="sibTrans" cxnId="{C9C58970-7BA4-4128-84F0-6C9CFC30FE2E}">
      <dgm:prSet/>
      <dgm:spPr/>
      <dgm:t>
        <a:bodyPr/>
        <a:lstStyle/>
        <a:p>
          <a:endParaRPr lang="en-US"/>
        </a:p>
      </dgm:t>
    </dgm:pt>
    <dgm:pt modelId="{5CCCC0EA-B469-46F9-B536-769622D0BFB6}">
      <dgm:prSet custT="1"/>
      <dgm:spPr/>
      <dgm:t>
        <a:bodyPr/>
        <a:lstStyle/>
        <a:p>
          <a:r>
            <a:rPr lang="en-US" sz="1600" dirty="0" smtClean="0"/>
            <a:t>Atbash Cipher</a:t>
          </a:r>
          <a:endParaRPr lang="en-US" sz="1600" dirty="0"/>
        </a:p>
      </dgm:t>
    </dgm:pt>
    <dgm:pt modelId="{73E8A66E-7724-468E-87D0-F0840397B6B1}" type="sibTrans" cxnId="{47628AFA-8576-40F9-ABF2-FE4AD339D1FA}">
      <dgm:prSet/>
      <dgm:spPr/>
      <dgm:t>
        <a:bodyPr/>
        <a:lstStyle/>
        <a:p>
          <a:endParaRPr lang="en-US"/>
        </a:p>
      </dgm:t>
    </dgm:pt>
    <dgm:pt modelId="{74CB6E07-B082-452A-8C31-5BDDCE0865B8}" type="parTrans" cxnId="{47628AFA-8576-40F9-ABF2-FE4AD339D1FA}">
      <dgm:prSet/>
      <dgm:spPr/>
      <dgm:t>
        <a:bodyPr/>
        <a:lstStyle/>
        <a:p>
          <a:endParaRPr lang="en-US"/>
        </a:p>
      </dgm:t>
    </dgm:pt>
    <dgm:pt modelId="{FC0E4C8F-CAA8-4627-BF43-F471A2517288}">
      <dgm:prSet custT="1"/>
      <dgm:spPr/>
      <dgm:t>
        <a:bodyPr/>
        <a:lstStyle/>
        <a:p>
          <a:r>
            <a:rPr lang="en-US" sz="1600" dirty="0" smtClean="0"/>
            <a:t>ROT13 Cipher</a:t>
          </a:r>
          <a:endParaRPr lang="en-US" sz="1600" dirty="0"/>
        </a:p>
      </dgm:t>
    </dgm:pt>
    <dgm:pt modelId="{9172F405-0F42-48B5-9387-7AC6A174564F}" type="sibTrans" cxnId="{DEA8287F-124C-4E52-9C0F-FE6B6575311C}">
      <dgm:prSet/>
      <dgm:spPr/>
      <dgm:t>
        <a:bodyPr/>
        <a:lstStyle/>
        <a:p>
          <a:endParaRPr lang="en-US"/>
        </a:p>
      </dgm:t>
    </dgm:pt>
    <dgm:pt modelId="{8CD3C9E6-8DDD-4245-AB4B-68AB3EF41A5D}" type="parTrans" cxnId="{DEA8287F-124C-4E52-9C0F-FE6B6575311C}">
      <dgm:prSet/>
      <dgm:spPr/>
      <dgm:t>
        <a:bodyPr/>
        <a:lstStyle/>
        <a:p>
          <a:endParaRPr lang="en-US"/>
        </a:p>
      </dgm:t>
    </dgm:pt>
    <dgm:pt modelId="{A193C256-B270-4469-8C2E-3B400C41E6EE}">
      <dgm:prSet custT="1"/>
      <dgm:spPr/>
      <dgm:t>
        <a:bodyPr/>
        <a:lstStyle/>
        <a:p>
          <a:r>
            <a:rPr lang="en-US" sz="1600" dirty="0" smtClean="0"/>
            <a:t>S.H. Vigenere</a:t>
          </a:r>
        </a:p>
        <a:p>
          <a:r>
            <a:rPr lang="en-US" sz="1600" dirty="0" smtClean="0"/>
            <a:t>Cipher</a:t>
          </a:r>
          <a:endParaRPr lang="en-US" sz="1600" dirty="0"/>
        </a:p>
      </dgm:t>
    </dgm:pt>
    <dgm:pt modelId="{3DF8B447-84F1-421E-A8D8-9A60D05B5D2D}" type="parTrans" cxnId="{B65375E4-4080-4407-B9CE-B8185B0382E1}">
      <dgm:prSet/>
      <dgm:spPr/>
      <dgm:t>
        <a:bodyPr/>
        <a:lstStyle/>
        <a:p>
          <a:endParaRPr lang="en-US"/>
        </a:p>
      </dgm:t>
    </dgm:pt>
    <dgm:pt modelId="{9A3EBA18-7821-4E63-BC0D-8CB554D87265}" type="sibTrans" cxnId="{B65375E4-4080-4407-B9CE-B8185B0382E1}">
      <dgm:prSet/>
      <dgm:spPr/>
      <dgm:t>
        <a:bodyPr/>
        <a:lstStyle/>
        <a:p>
          <a:endParaRPr lang="en-US"/>
        </a:p>
      </dgm:t>
    </dgm:pt>
    <dgm:pt modelId="{3FE65E4C-06F5-456E-9E3C-A568257B0341}">
      <dgm:prSet custT="1"/>
      <dgm:spPr/>
      <dgm:t>
        <a:bodyPr/>
        <a:lstStyle/>
        <a:p>
          <a:r>
            <a:rPr lang="en-US" sz="1600" dirty="0" smtClean="0"/>
            <a:t>Full Vigenere</a:t>
          </a:r>
        </a:p>
        <a:p>
          <a:r>
            <a:rPr lang="en-US" sz="1600" dirty="0" smtClean="0"/>
            <a:t>Cipher</a:t>
          </a:r>
          <a:endParaRPr lang="en-US" sz="1600" dirty="0"/>
        </a:p>
      </dgm:t>
    </dgm:pt>
    <dgm:pt modelId="{804BA563-2603-4785-9D13-3C7F4CE74C98}" type="parTrans" cxnId="{60E56E81-C2DB-475D-8573-465499BFC883}">
      <dgm:prSet/>
      <dgm:spPr/>
      <dgm:t>
        <a:bodyPr/>
        <a:lstStyle/>
        <a:p>
          <a:endParaRPr lang="en-US"/>
        </a:p>
      </dgm:t>
    </dgm:pt>
    <dgm:pt modelId="{4C8F491C-8E3A-4E11-9449-43D80BD0388D}" type="sibTrans" cxnId="{60E56E81-C2DB-475D-8573-465499BFC883}">
      <dgm:prSet/>
      <dgm:spPr/>
      <dgm:t>
        <a:bodyPr/>
        <a:lstStyle/>
        <a:p>
          <a:endParaRPr lang="en-US"/>
        </a:p>
      </dgm:t>
    </dgm:pt>
    <dgm:pt modelId="{837FC88D-CEC6-428B-9E44-F0357BB6B6EF}">
      <dgm:prSet custT="1"/>
      <dgm:spPr/>
      <dgm:t>
        <a:bodyPr/>
        <a:lstStyle/>
        <a:p>
          <a:r>
            <a:rPr lang="en-US" sz="1600" dirty="0" smtClean="0"/>
            <a:t>Auto-key Vigenere Cipher</a:t>
          </a:r>
          <a:endParaRPr lang="en-US" sz="1600" dirty="0"/>
        </a:p>
      </dgm:t>
    </dgm:pt>
    <dgm:pt modelId="{3E048CD3-0AA3-4F52-BC08-05754469E6E3}" type="parTrans" cxnId="{68BFE888-D77E-4597-836D-7B814663D0E3}">
      <dgm:prSet/>
      <dgm:spPr/>
      <dgm:t>
        <a:bodyPr/>
        <a:lstStyle/>
        <a:p>
          <a:endParaRPr lang="en-US"/>
        </a:p>
      </dgm:t>
    </dgm:pt>
    <dgm:pt modelId="{CE44211C-56BD-4E79-8220-543B5FFD4317}" type="sibTrans" cxnId="{68BFE888-D77E-4597-836D-7B814663D0E3}">
      <dgm:prSet/>
      <dgm:spPr/>
      <dgm:t>
        <a:bodyPr/>
        <a:lstStyle/>
        <a:p>
          <a:endParaRPr lang="en-US"/>
        </a:p>
      </dgm:t>
    </dgm:pt>
    <dgm:pt modelId="{1670EEAE-D5D6-4EA0-B0F1-EC6515E365A8}" type="pres">
      <dgm:prSet presAssocID="{4534F4F1-4DE9-4DBE-ABC1-02F2BB0E6D5C}" presName="mainComposite" presStyleCnt="0">
        <dgm:presLayoutVars>
          <dgm:chPref val="1"/>
          <dgm:dir/>
          <dgm:animOne val="branch"/>
          <dgm:animLvl val="lvl"/>
          <dgm:resizeHandles val="exact"/>
        </dgm:presLayoutVars>
      </dgm:prSet>
      <dgm:spPr/>
      <dgm:t>
        <a:bodyPr/>
        <a:lstStyle/>
        <a:p>
          <a:endParaRPr lang="en-US"/>
        </a:p>
      </dgm:t>
    </dgm:pt>
    <dgm:pt modelId="{635EA67D-283F-42A6-8721-DFB22FBDC6BB}" type="pres">
      <dgm:prSet presAssocID="{4534F4F1-4DE9-4DBE-ABC1-02F2BB0E6D5C}" presName="hierFlow" presStyleCnt="0"/>
      <dgm:spPr/>
    </dgm:pt>
    <dgm:pt modelId="{5571BC61-109D-4AFC-AA06-20218AEDADF9}" type="pres">
      <dgm:prSet presAssocID="{4534F4F1-4DE9-4DBE-ABC1-02F2BB0E6D5C}" presName="hierChild1" presStyleCnt="0">
        <dgm:presLayoutVars>
          <dgm:chPref val="1"/>
          <dgm:animOne val="branch"/>
          <dgm:animLvl val="lvl"/>
        </dgm:presLayoutVars>
      </dgm:prSet>
      <dgm:spPr/>
    </dgm:pt>
    <dgm:pt modelId="{8EC2FDE0-C108-4368-A468-16FD60DBFD02}" type="pres">
      <dgm:prSet presAssocID="{CA65A1DB-517F-4CED-8066-4DC5A3C40A4C}" presName="Name14" presStyleCnt="0"/>
      <dgm:spPr/>
    </dgm:pt>
    <dgm:pt modelId="{C03E8FE5-E204-448E-BD23-E35B569C1633}" type="pres">
      <dgm:prSet presAssocID="{CA65A1DB-517F-4CED-8066-4DC5A3C40A4C}" presName="level1Shape" presStyleLbl="node0" presStyleIdx="0" presStyleCnt="1" custScaleX="249193" custScaleY="212916">
        <dgm:presLayoutVars>
          <dgm:chPref val="3"/>
        </dgm:presLayoutVars>
      </dgm:prSet>
      <dgm:spPr>
        <a:prstGeom prst="roundRect">
          <a:avLst/>
        </a:prstGeom>
      </dgm:spPr>
      <dgm:t>
        <a:bodyPr/>
        <a:lstStyle/>
        <a:p>
          <a:endParaRPr lang="en-US"/>
        </a:p>
      </dgm:t>
    </dgm:pt>
    <dgm:pt modelId="{E8F0A257-F11D-4A44-BB21-66591D55B38C}" type="pres">
      <dgm:prSet presAssocID="{CA65A1DB-517F-4CED-8066-4DC5A3C40A4C}" presName="hierChild2" presStyleCnt="0"/>
      <dgm:spPr/>
    </dgm:pt>
    <dgm:pt modelId="{051829F0-EDBD-439D-BCEE-B94D417AD345}" type="pres">
      <dgm:prSet presAssocID="{4A0B2C28-9582-40FB-A132-EEC3FCFA5A7B}" presName="Name19" presStyleLbl="parChTrans1D2" presStyleIdx="0" presStyleCnt="1"/>
      <dgm:spPr/>
      <dgm:t>
        <a:bodyPr/>
        <a:lstStyle/>
        <a:p>
          <a:endParaRPr lang="en-US"/>
        </a:p>
      </dgm:t>
    </dgm:pt>
    <dgm:pt modelId="{58955F49-4DE4-448A-A2ED-141A8BF6A924}" type="pres">
      <dgm:prSet presAssocID="{CD903734-F6F4-4D22-A4D1-EA80E26E19B3}" presName="Name21" presStyleCnt="0"/>
      <dgm:spPr/>
    </dgm:pt>
    <dgm:pt modelId="{77B61B76-4DBE-45DF-A822-D9D6E0538531}" type="pres">
      <dgm:prSet presAssocID="{CD903734-F6F4-4D22-A4D1-EA80E26E19B3}" presName="level2Shape" presStyleLbl="node2" presStyleIdx="0" presStyleCnt="1" custScaleX="243134" custScaleY="144966"/>
      <dgm:spPr/>
      <dgm:t>
        <a:bodyPr/>
        <a:lstStyle/>
        <a:p>
          <a:endParaRPr lang="en-US"/>
        </a:p>
      </dgm:t>
    </dgm:pt>
    <dgm:pt modelId="{91F29611-810B-4C28-B86D-A5985A7C1259}" type="pres">
      <dgm:prSet presAssocID="{CD903734-F6F4-4D22-A4D1-EA80E26E19B3}" presName="hierChild3" presStyleCnt="0"/>
      <dgm:spPr/>
    </dgm:pt>
    <dgm:pt modelId="{4606AAD5-3BFA-4A1E-8925-91944BDACFE7}" type="pres">
      <dgm:prSet presAssocID="{1DCD7733-BF98-4719-9CB6-AC03CEB14CC4}" presName="Name19" presStyleLbl="parChTrans1D3" presStyleIdx="0" presStyleCnt="2"/>
      <dgm:spPr/>
      <dgm:t>
        <a:bodyPr/>
        <a:lstStyle/>
        <a:p>
          <a:endParaRPr lang="en-US"/>
        </a:p>
      </dgm:t>
    </dgm:pt>
    <dgm:pt modelId="{D3BD042C-6E37-4428-8B87-0287C4784C17}" type="pres">
      <dgm:prSet presAssocID="{F9689F0A-EDC9-4A8F-9A4C-9924C7A15659}" presName="Name21" presStyleCnt="0"/>
      <dgm:spPr/>
    </dgm:pt>
    <dgm:pt modelId="{7D958B54-DE05-493E-8208-DB5FED80A749}" type="pres">
      <dgm:prSet presAssocID="{F9689F0A-EDC9-4A8F-9A4C-9924C7A15659}" presName="level2Shape" presStyleLbl="node3" presStyleIdx="0" presStyleCnt="2" custScaleX="230654"/>
      <dgm:spPr/>
      <dgm:t>
        <a:bodyPr/>
        <a:lstStyle/>
        <a:p>
          <a:endParaRPr lang="en-US"/>
        </a:p>
      </dgm:t>
    </dgm:pt>
    <dgm:pt modelId="{ED0BB955-CE45-4D7F-BC13-F42A930040E3}" type="pres">
      <dgm:prSet presAssocID="{F9689F0A-EDC9-4A8F-9A4C-9924C7A15659}" presName="hierChild3" presStyleCnt="0"/>
      <dgm:spPr/>
    </dgm:pt>
    <dgm:pt modelId="{A194BCF2-2F62-4B17-AE8C-3E9EAA84DA60}" type="pres">
      <dgm:prSet presAssocID="{FDFE45A6-3498-4285-8595-58D9F1207976}" presName="Name19" presStyleLbl="parChTrans1D4" presStyleIdx="0" presStyleCnt="6"/>
      <dgm:spPr/>
      <dgm:t>
        <a:bodyPr/>
        <a:lstStyle/>
        <a:p>
          <a:endParaRPr lang="en-US"/>
        </a:p>
      </dgm:t>
    </dgm:pt>
    <dgm:pt modelId="{812E77AB-B933-4F72-9502-6976F3661C69}" type="pres">
      <dgm:prSet presAssocID="{02A0BDB5-47A1-4008-84DD-ABACD8C87574}" presName="Name21" presStyleCnt="0"/>
      <dgm:spPr/>
    </dgm:pt>
    <dgm:pt modelId="{B16DBD37-E4F5-4AFB-9A64-F28B12E91A06}" type="pres">
      <dgm:prSet presAssocID="{02A0BDB5-47A1-4008-84DD-ABACD8C87574}" presName="level2Shape" presStyleLbl="node4" presStyleIdx="0" presStyleCnt="6" custScaleX="162026" custScaleY="160727"/>
      <dgm:spPr/>
      <dgm:t>
        <a:bodyPr/>
        <a:lstStyle/>
        <a:p>
          <a:endParaRPr lang="en-US"/>
        </a:p>
      </dgm:t>
    </dgm:pt>
    <dgm:pt modelId="{681C5FD9-11E1-4656-9A1C-6D2A7E8A5498}" type="pres">
      <dgm:prSet presAssocID="{02A0BDB5-47A1-4008-84DD-ABACD8C87574}" presName="hierChild3" presStyleCnt="0"/>
      <dgm:spPr/>
    </dgm:pt>
    <dgm:pt modelId="{F08B1C0A-D97D-4B82-B632-F39272F9EA81}" type="pres">
      <dgm:prSet presAssocID="{8CD3C9E6-8DDD-4245-AB4B-68AB3EF41A5D}" presName="Name19" presStyleLbl="parChTrans1D4" presStyleIdx="1" presStyleCnt="6"/>
      <dgm:spPr/>
      <dgm:t>
        <a:bodyPr/>
        <a:lstStyle/>
        <a:p>
          <a:endParaRPr lang="en-US"/>
        </a:p>
      </dgm:t>
    </dgm:pt>
    <dgm:pt modelId="{287782DF-BA78-4E31-A0BA-608094397184}" type="pres">
      <dgm:prSet presAssocID="{FC0E4C8F-CAA8-4627-BF43-F471A2517288}" presName="Name21" presStyleCnt="0"/>
      <dgm:spPr/>
    </dgm:pt>
    <dgm:pt modelId="{48D6B71C-F924-430F-90C2-891326342F05}" type="pres">
      <dgm:prSet presAssocID="{FC0E4C8F-CAA8-4627-BF43-F471A2517288}" presName="level2Shape" presStyleLbl="node4" presStyleIdx="1" presStyleCnt="6" custScaleX="162026" custScaleY="160727"/>
      <dgm:spPr/>
      <dgm:t>
        <a:bodyPr/>
        <a:lstStyle/>
        <a:p>
          <a:endParaRPr lang="en-US"/>
        </a:p>
      </dgm:t>
    </dgm:pt>
    <dgm:pt modelId="{DC45C98A-8A80-44E6-8C88-5B419C07300D}" type="pres">
      <dgm:prSet presAssocID="{FC0E4C8F-CAA8-4627-BF43-F471A2517288}" presName="hierChild3" presStyleCnt="0"/>
      <dgm:spPr/>
    </dgm:pt>
    <dgm:pt modelId="{14564EB2-1B1A-401B-9591-67D3839BDBF3}" type="pres">
      <dgm:prSet presAssocID="{74CB6E07-B082-452A-8C31-5BDDCE0865B8}" presName="Name19" presStyleLbl="parChTrans1D4" presStyleIdx="2" presStyleCnt="6"/>
      <dgm:spPr/>
      <dgm:t>
        <a:bodyPr/>
        <a:lstStyle/>
        <a:p>
          <a:endParaRPr lang="en-US"/>
        </a:p>
      </dgm:t>
    </dgm:pt>
    <dgm:pt modelId="{13F1C1EC-BCD8-425C-BCA2-A7BFF01A21B3}" type="pres">
      <dgm:prSet presAssocID="{5CCCC0EA-B469-46F9-B536-769622D0BFB6}" presName="Name21" presStyleCnt="0"/>
      <dgm:spPr/>
    </dgm:pt>
    <dgm:pt modelId="{FBDBB656-5F8C-4EC7-BC5C-BBB39DBBFB0A}" type="pres">
      <dgm:prSet presAssocID="{5CCCC0EA-B469-46F9-B536-769622D0BFB6}" presName="level2Shape" presStyleLbl="node4" presStyleIdx="2" presStyleCnt="6" custScaleX="162026" custScaleY="160727"/>
      <dgm:spPr/>
      <dgm:t>
        <a:bodyPr/>
        <a:lstStyle/>
        <a:p>
          <a:endParaRPr lang="en-US"/>
        </a:p>
      </dgm:t>
    </dgm:pt>
    <dgm:pt modelId="{4001E863-B96F-4E16-939F-105BFFBBCBBE}" type="pres">
      <dgm:prSet presAssocID="{5CCCC0EA-B469-46F9-B536-769622D0BFB6}" presName="hierChild3" presStyleCnt="0"/>
      <dgm:spPr/>
    </dgm:pt>
    <dgm:pt modelId="{B3C4FACE-0690-4439-AB7F-85DABD2ADA05}" type="pres">
      <dgm:prSet presAssocID="{EB3555CB-0A04-40BC-B490-2AAE4A365E24}" presName="Name19" presStyleLbl="parChTrans1D3" presStyleIdx="1" presStyleCnt="2"/>
      <dgm:spPr/>
      <dgm:t>
        <a:bodyPr/>
        <a:lstStyle/>
        <a:p>
          <a:endParaRPr lang="en-US"/>
        </a:p>
      </dgm:t>
    </dgm:pt>
    <dgm:pt modelId="{912DFAF0-624C-4067-A666-F327D6754FD3}" type="pres">
      <dgm:prSet presAssocID="{C90720CC-20CD-4B83-86D3-4601FA3B807C}" presName="Name21" presStyleCnt="0"/>
      <dgm:spPr/>
    </dgm:pt>
    <dgm:pt modelId="{3E631E15-883C-4277-957C-187B157B7920}" type="pres">
      <dgm:prSet presAssocID="{C90720CC-20CD-4B83-86D3-4601FA3B807C}" presName="level2Shape" presStyleLbl="node3" presStyleIdx="1" presStyleCnt="2" custScaleX="214115"/>
      <dgm:spPr/>
      <dgm:t>
        <a:bodyPr/>
        <a:lstStyle/>
        <a:p>
          <a:endParaRPr lang="en-US"/>
        </a:p>
      </dgm:t>
    </dgm:pt>
    <dgm:pt modelId="{FB665C32-C6DF-4FBD-9CDB-6A98294B1B3E}" type="pres">
      <dgm:prSet presAssocID="{C90720CC-20CD-4B83-86D3-4601FA3B807C}" presName="hierChild3" presStyleCnt="0"/>
      <dgm:spPr/>
    </dgm:pt>
    <dgm:pt modelId="{DFE28849-0162-43ED-A596-3FC99F9A88F3}" type="pres">
      <dgm:prSet presAssocID="{3DF8B447-84F1-421E-A8D8-9A60D05B5D2D}" presName="Name19" presStyleLbl="parChTrans1D4" presStyleIdx="3" presStyleCnt="6"/>
      <dgm:spPr/>
      <dgm:t>
        <a:bodyPr/>
        <a:lstStyle/>
        <a:p>
          <a:endParaRPr lang="en-US"/>
        </a:p>
      </dgm:t>
    </dgm:pt>
    <dgm:pt modelId="{98EE0011-5C2B-4F84-AEBA-3C776DD940E9}" type="pres">
      <dgm:prSet presAssocID="{A193C256-B270-4469-8C2E-3B400C41E6EE}" presName="Name21" presStyleCnt="0"/>
      <dgm:spPr/>
    </dgm:pt>
    <dgm:pt modelId="{239FB512-7AA2-460E-9E46-E8DF8144D667}" type="pres">
      <dgm:prSet presAssocID="{A193C256-B270-4469-8C2E-3B400C41E6EE}" presName="level2Shape" presStyleLbl="node4" presStyleIdx="3" presStyleCnt="6" custScaleX="162026" custScaleY="160727"/>
      <dgm:spPr/>
      <dgm:t>
        <a:bodyPr/>
        <a:lstStyle/>
        <a:p>
          <a:endParaRPr lang="en-US"/>
        </a:p>
      </dgm:t>
    </dgm:pt>
    <dgm:pt modelId="{62CE3EA7-0927-4BB3-A2B3-ED7190F0B912}" type="pres">
      <dgm:prSet presAssocID="{A193C256-B270-4469-8C2E-3B400C41E6EE}" presName="hierChild3" presStyleCnt="0"/>
      <dgm:spPr/>
    </dgm:pt>
    <dgm:pt modelId="{45677014-21BE-4C87-BAA3-9ED178F2CEFA}" type="pres">
      <dgm:prSet presAssocID="{804BA563-2603-4785-9D13-3C7F4CE74C98}" presName="Name19" presStyleLbl="parChTrans1D4" presStyleIdx="4" presStyleCnt="6"/>
      <dgm:spPr/>
      <dgm:t>
        <a:bodyPr/>
        <a:lstStyle/>
        <a:p>
          <a:endParaRPr lang="en-US"/>
        </a:p>
      </dgm:t>
    </dgm:pt>
    <dgm:pt modelId="{DA230D70-0E60-4C15-9A6E-7570AB365FC6}" type="pres">
      <dgm:prSet presAssocID="{3FE65E4C-06F5-456E-9E3C-A568257B0341}" presName="Name21" presStyleCnt="0"/>
      <dgm:spPr/>
    </dgm:pt>
    <dgm:pt modelId="{94DF58A0-722A-40F0-A612-514EE3419F2E}" type="pres">
      <dgm:prSet presAssocID="{3FE65E4C-06F5-456E-9E3C-A568257B0341}" presName="level2Shape" presStyleLbl="node4" presStyleIdx="4" presStyleCnt="6" custScaleX="163934" custScaleY="160307"/>
      <dgm:spPr/>
      <dgm:t>
        <a:bodyPr/>
        <a:lstStyle/>
        <a:p>
          <a:endParaRPr lang="en-US"/>
        </a:p>
      </dgm:t>
    </dgm:pt>
    <dgm:pt modelId="{556EACCA-8AA5-4824-80CC-4874D88C7C85}" type="pres">
      <dgm:prSet presAssocID="{3FE65E4C-06F5-456E-9E3C-A568257B0341}" presName="hierChild3" presStyleCnt="0"/>
      <dgm:spPr/>
    </dgm:pt>
    <dgm:pt modelId="{3DD2FB07-E97D-431C-9EC8-39EF53CB5F80}" type="pres">
      <dgm:prSet presAssocID="{3E048CD3-0AA3-4F52-BC08-05754469E6E3}" presName="Name19" presStyleLbl="parChTrans1D4" presStyleIdx="5" presStyleCnt="6"/>
      <dgm:spPr/>
      <dgm:t>
        <a:bodyPr/>
        <a:lstStyle/>
        <a:p>
          <a:endParaRPr lang="en-US"/>
        </a:p>
      </dgm:t>
    </dgm:pt>
    <dgm:pt modelId="{A281BBED-65C7-4860-864B-BDC5DEC6C05E}" type="pres">
      <dgm:prSet presAssocID="{837FC88D-CEC6-428B-9E44-F0357BB6B6EF}" presName="Name21" presStyleCnt="0"/>
      <dgm:spPr/>
    </dgm:pt>
    <dgm:pt modelId="{AAEAC343-3A0B-4850-82CF-D284E90A2B0B}" type="pres">
      <dgm:prSet presAssocID="{837FC88D-CEC6-428B-9E44-F0357BB6B6EF}" presName="level2Shape" presStyleLbl="node4" presStyleIdx="5" presStyleCnt="6" custScaleX="165616" custScaleY="160976"/>
      <dgm:spPr/>
      <dgm:t>
        <a:bodyPr/>
        <a:lstStyle/>
        <a:p>
          <a:endParaRPr lang="en-US"/>
        </a:p>
      </dgm:t>
    </dgm:pt>
    <dgm:pt modelId="{42EC3476-710A-4FD4-9F39-A4CBA01C100E}" type="pres">
      <dgm:prSet presAssocID="{837FC88D-CEC6-428B-9E44-F0357BB6B6EF}" presName="hierChild3" presStyleCnt="0"/>
      <dgm:spPr/>
    </dgm:pt>
    <dgm:pt modelId="{9B73F616-7143-4201-B01B-CD0DE03673A1}" type="pres">
      <dgm:prSet presAssocID="{4534F4F1-4DE9-4DBE-ABC1-02F2BB0E6D5C}" presName="bgShapesFlow" presStyleCnt="0"/>
      <dgm:spPr/>
    </dgm:pt>
  </dgm:ptLst>
  <dgm:cxnLst>
    <dgm:cxn modelId="{DEA8287F-124C-4E52-9C0F-FE6B6575311C}" srcId="{F9689F0A-EDC9-4A8F-9A4C-9924C7A15659}" destId="{FC0E4C8F-CAA8-4627-BF43-F471A2517288}" srcOrd="1" destOrd="0" parTransId="{8CD3C9E6-8DDD-4245-AB4B-68AB3EF41A5D}" sibTransId="{9172F405-0F42-48B5-9387-7AC6A174564F}"/>
    <dgm:cxn modelId="{B251D613-69F5-4EAD-98F7-6D8AB06F627F}" type="presOf" srcId="{FDFE45A6-3498-4285-8595-58D9F1207976}" destId="{A194BCF2-2F62-4B17-AE8C-3E9EAA84DA60}" srcOrd="0" destOrd="0" presId="urn:microsoft.com/office/officeart/2005/8/layout/hierarchy6"/>
    <dgm:cxn modelId="{A218FD5B-CD33-42FB-93AD-4DDF891DFD3D}" srcId="{4534F4F1-4DE9-4DBE-ABC1-02F2BB0E6D5C}" destId="{CA65A1DB-517F-4CED-8066-4DC5A3C40A4C}" srcOrd="0" destOrd="0" parTransId="{FBBF25FC-2A73-48B9-A631-38C31D3C36EA}" sibTransId="{4AE78F69-61DB-40DB-B33C-1657F3C20782}"/>
    <dgm:cxn modelId="{4368C311-ABCB-4F16-B604-18D47B546BFF}" type="presOf" srcId="{F9689F0A-EDC9-4A8F-9A4C-9924C7A15659}" destId="{7D958B54-DE05-493E-8208-DB5FED80A749}" srcOrd="0" destOrd="0" presId="urn:microsoft.com/office/officeart/2005/8/layout/hierarchy6"/>
    <dgm:cxn modelId="{980ECE27-4101-471F-B6A8-D72900D8931D}" type="presOf" srcId="{3DF8B447-84F1-421E-A8D8-9A60D05B5D2D}" destId="{DFE28849-0162-43ED-A596-3FC99F9A88F3}" srcOrd="0" destOrd="0" presId="urn:microsoft.com/office/officeart/2005/8/layout/hierarchy6"/>
    <dgm:cxn modelId="{D767AC34-862C-4D96-B9C0-9FEB2FBF1476}" srcId="{CA65A1DB-517F-4CED-8066-4DC5A3C40A4C}" destId="{CD903734-F6F4-4D22-A4D1-EA80E26E19B3}" srcOrd="0" destOrd="0" parTransId="{4A0B2C28-9582-40FB-A132-EEC3FCFA5A7B}" sibTransId="{5E5F63AE-C9E3-4133-9781-C16299279FBB}"/>
    <dgm:cxn modelId="{7CE0D044-9566-4F9E-AB82-26E696C2B41B}" type="presOf" srcId="{EB3555CB-0A04-40BC-B490-2AAE4A365E24}" destId="{B3C4FACE-0690-4439-AB7F-85DABD2ADA05}" srcOrd="0" destOrd="0" presId="urn:microsoft.com/office/officeart/2005/8/layout/hierarchy6"/>
    <dgm:cxn modelId="{8765B895-F234-41A7-82E1-3640B84C8A37}" type="presOf" srcId="{CD903734-F6F4-4D22-A4D1-EA80E26E19B3}" destId="{77B61B76-4DBE-45DF-A822-D9D6E0538531}" srcOrd="0" destOrd="0" presId="urn:microsoft.com/office/officeart/2005/8/layout/hierarchy6"/>
    <dgm:cxn modelId="{C52C7E42-4AF5-48A4-83C2-EC1D9C6BB93D}" type="presOf" srcId="{3E048CD3-0AA3-4F52-BC08-05754469E6E3}" destId="{3DD2FB07-E97D-431C-9EC8-39EF53CB5F80}" srcOrd="0" destOrd="0" presId="urn:microsoft.com/office/officeart/2005/8/layout/hierarchy6"/>
    <dgm:cxn modelId="{9BAF8A33-E007-4313-B1C8-D5D4A90B6981}" type="presOf" srcId="{4534F4F1-4DE9-4DBE-ABC1-02F2BB0E6D5C}" destId="{1670EEAE-D5D6-4EA0-B0F1-EC6515E365A8}" srcOrd="0" destOrd="0" presId="urn:microsoft.com/office/officeart/2005/8/layout/hierarchy6"/>
    <dgm:cxn modelId="{60E56E81-C2DB-475D-8573-465499BFC883}" srcId="{C90720CC-20CD-4B83-86D3-4601FA3B807C}" destId="{3FE65E4C-06F5-456E-9E3C-A568257B0341}" srcOrd="1" destOrd="0" parTransId="{804BA563-2603-4785-9D13-3C7F4CE74C98}" sibTransId="{4C8F491C-8E3A-4E11-9449-43D80BD0388D}"/>
    <dgm:cxn modelId="{8E451B2D-78CE-44AE-9094-394867C2B227}" type="presOf" srcId="{837FC88D-CEC6-428B-9E44-F0357BB6B6EF}" destId="{AAEAC343-3A0B-4850-82CF-D284E90A2B0B}" srcOrd="0" destOrd="0" presId="urn:microsoft.com/office/officeart/2005/8/layout/hierarchy6"/>
    <dgm:cxn modelId="{38463911-F9C2-4D73-B95C-08D2F8F20AF1}" type="presOf" srcId="{1DCD7733-BF98-4719-9CB6-AC03CEB14CC4}" destId="{4606AAD5-3BFA-4A1E-8925-91944BDACFE7}" srcOrd="0" destOrd="0" presId="urn:microsoft.com/office/officeart/2005/8/layout/hierarchy6"/>
    <dgm:cxn modelId="{671BACE8-1B6B-4EDC-9831-B74A51E7C791}" srcId="{F9689F0A-EDC9-4A8F-9A4C-9924C7A15659}" destId="{02A0BDB5-47A1-4008-84DD-ABACD8C87574}" srcOrd="0" destOrd="0" parTransId="{FDFE45A6-3498-4285-8595-58D9F1207976}" sibTransId="{1AABD822-4FF3-4846-BF21-59518D31D9B5}"/>
    <dgm:cxn modelId="{25133F4A-5394-498D-8360-69E0929848EC}" type="presOf" srcId="{804BA563-2603-4785-9D13-3C7F4CE74C98}" destId="{45677014-21BE-4C87-BAA3-9ED178F2CEFA}" srcOrd="0" destOrd="0" presId="urn:microsoft.com/office/officeart/2005/8/layout/hierarchy6"/>
    <dgm:cxn modelId="{2B6BA97E-1B42-4CA5-A832-DFA402DA4950}" type="presOf" srcId="{CA65A1DB-517F-4CED-8066-4DC5A3C40A4C}" destId="{C03E8FE5-E204-448E-BD23-E35B569C1633}" srcOrd="0" destOrd="0" presId="urn:microsoft.com/office/officeart/2005/8/layout/hierarchy6"/>
    <dgm:cxn modelId="{68BFE888-D77E-4597-836D-7B814663D0E3}" srcId="{C90720CC-20CD-4B83-86D3-4601FA3B807C}" destId="{837FC88D-CEC6-428B-9E44-F0357BB6B6EF}" srcOrd="2" destOrd="0" parTransId="{3E048CD3-0AA3-4F52-BC08-05754469E6E3}" sibTransId="{CE44211C-56BD-4E79-8220-543B5FFD4317}"/>
    <dgm:cxn modelId="{F771732B-B750-4C87-8CDA-6522742D628E}" type="presOf" srcId="{74CB6E07-B082-452A-8C31-5BDDCE0865B8}" destId="{14564EB2-1B1A-401B-9591-67D3839BDBF3}" srcOrd="0" destOrd="0" presId="urn:microsoft.com/office/officeart/2005/8/layout/hierarchy6"/>
    <dgm:cxn modelId="{31766C89-DAC9-4EFB-B233-0790CA6106DD}" type="presOf" srcId="{3FE65E4C-06F5-456E-9E3C-A568257B0341}" destId="{94DF58A0-722A-40F0-A612-514EE3419F2E}" srcOrd="0" destOrd="0" presId="urn:microsoft.com/office/officeart/2005/8/layout/hierarchy6"/>
    <dgm:cxn modelId="{574DFCD9-E05B-4AE1-898A-B0D61447F801}" type="presOf" srcId="{4A0B2C28-9582-40FB-A132-EEC3FCFA5A7B}" destId="{051829F0-EDBD-439D-BCEE-B94D417AD345}" srcOrd="0" destOrd="0" presId="urn:microsoft.com/office/officeart/2005/8/layout/hierarchy6"/>
    <dgm:cxn modelId="{6E2D6B52-D6C4-49B7-B86D-8DF26E55DE56}" type="presOf" srcId="{C90720CC-20CD-4B83-86D3-4601FA3B807C}" destId="{3E631E15-883C-4277-957C-187B157B7920}" srcOrd="0" destOrd="0" presId="urn:microsoft.com/office/officeart/2005/8/layout/hierarchy6"/>
    <dgm:cxn modelId="{E5EC3D0D-F3A1-4B02-B721-E66845DA9D56}" type="presOf" srcId="{5CCCC0EA-B469-46F9-B536-769622D0BFB6}" destId="{FBDBB656-5F8C-4EC7-BC5C-BBB39DBBFB0A}" srcOrd="0" destOrd="0" presId="urn:microsoft.com/office/officeart/2005/8/layout/hierarchy6"/>
    <dgm:cxn modelId="{795D8B4C-C62F-4B1B-A077-F473E8F499B8}" type="presOf" srcId="{FC0E4C8F-CAA8-4627-BF43-F471A2517288}" destId="{48D6B71C-F924-430F-90C2-891326342F05}" srcOrd="0" destOrd="0" presId="urn:microsoft.com/office/officeart/2005/8/layout/hierarchy6"/>
    <dgm:cxn modelId="{7F9ABEC4-BF18-4A14-895D-174603FA71C6}" type="presOf" srcId="{8CD3C9E6-8DDD-4245-AB4B-68AB3EF41A5D}" destId="{F08B1C0A-D97D-4B82-B632-F39272F9EA81}" srcOrd="0" destOrd="0" presId="urn:microsoft.com/office/officeart/2005/8/layout/hierarchy6"/>
    <dgm:cxn modelId="{B65375E4-4080-4407-B9CE-B8185B0382E1}" srcId="{C90720CC-20CD-4B83-86D3-4601FA3B807C}" destId="{A193C256-B270-4469-8C2E-3B400C41E6EE}" srcOrd="0" destOrd="0" parTransId="{3DF8B447-84F1-421E-A8D8-9A60D05B5D2D}" sibTransId="{9A3EBA18-7821-4E63-BC0D-8CB554D87265}"/>
    <dgm:cxn modelId="{C49FB464-ECEF-4885-8097-88A34AA6DA37}" type="presOf" srcId="{02A0BDB5-47A1-4008-84DD-ABACD8C87574}" destId="{B16DBD37-E4F5-4AFB-9A64-F28B12E91A06}" srcOrd="0" destOrd="0" presId="urn:microsoft.com/office/officeart/2005/8/layout/hierarchy6"/>
    <dgm:cxn modelId="{5EDA1088-0F72-40CF-BE22-9C42DF332324}" srcId="{CD903734-F6F4-4D22-A4D1-EA80E26E19B3}" destId="{F9689F0A-EDC9-4A8F-9A4C-9924C7A15659}" srcOrd="0" destOrd="0" parTransId="{1DCD7733-BF98-4719-9CB6-AC03CEB14CC4}" sibTransId="{7EB5E72B-1434-424E-B697-37E567D7B598}"/>
    <dgm:cxn modelId="{C9C58970-7BA4-4128-84F0-6C9CFC30FE2E}" srcId="{CD903734-F6F4-4D22-A4D1-EA80E26E19B3}" destId="{C90720CC-20CD-4B83-86D3-4601FA3B807C}" srcOrd="1" destOrd="0" parTransId="{EB3555CB-0A04-40BC-B490-2AAE4A365E24}" sibTransId="{D7798C47-7317-462B-B2A6-DB4E4BCD4835}"/>
    <dgm:cxn modelId="{B00EFCA5-E3DD-42F2-9BDB-7EAC478F3F92}" type="presOf" srcId="{A193C256-B270-4469-8C2E-3B400C41E6EE}" destId="{239FB512-7AA2-460E-9E46-E8DF8144D667}" srcOrd="0" destOrd="0" presId="urn:microsoft.com/office/officeart/2005/8/layout/hierarchy6"/>
    <dgm:cxn modelId="{47628AFA-8576-40F9-ABF2-FE4AD339D1FA}" srcId="{F9689F0A-EDC9-4A8F-9A4C-9924C7A15659}" destId="{5CCCC0EA-B469-46F9-B536-769622D0BFB6}" srcOrd="2" destOrd="0" parTransId="{74CB6E07-B082-452A-8C31-5BDDCE0865B8}" sibTransId="{73E8A66E-7724-468E-87D0-F0840397B6B1}"/>
    <dgm:cxn modelId="{27DCED09-DA89-4484-9621-7A6CF51935B2}" type="presParOf" srcId="{1670EEAE-D5D6-4EA0-B0F1-EC6515E365A8}" destId="{635EA67D-283F-42A6-8721-DFB22FBDC6BB}" srcOrd="0" destOrd="0" presId="urn:microsoft.com/office/officeart/2005/8/layout/hierarchy6"/>
    <dgm:cxn modelId="{92B686F7-7B4E-4234-81AA-8E3D04351FB3}" type="presParOf" srcId="{635EA67D-283F-42A6-8721-DFB22FBDC6BB}" destId="{5571BC61-109D-4AFC-AA06-20218AEDADF9}" srcOrd="0" destOrd="0" presId="urn:microsoft.com/office/officeart/2005/8/layout/hierarchy6"/>
    <dgm:cxn modelId="{13032BE9-4EAB-4C17-9C0A-C2C7739ED1DF}" type="presParOf" srcId="{5571BC61-109D-4AFC-AA06-20218AEDADF9}" destId="{8EC2FDE0-C108-4368-A468-16FD60DBFD02}" srcOrd="0" destOrd="0" presId="urn:microsoft.com/office/officeart/2005/8/layout/hierarchy6"/>
    <dgm:cxn modelId="{B854F929-0163-404F-B6AB-1BDB4892E0B0}" type="presParOf" srcId="{8EC2FDE0-C108-4368-A468-16FD60DBFD02}" destId="{C03E8FE5-E204-448E-BD23-E35B569C1633}" srcOrd="0" destOrd="0" presId="urn:microsoft.com/office/officeart/2005/8/layout/hierarchy6"/>
    <dgm:cxn modelId="{8E27A6CE-A58F-4B8B-A59C-5C1068000BA6}" type="presParOf" srcId="{8EC2FDE0-C108-4368-A468-16FD60DBFD02}" destId="{E8F0A257-F11D-4A44-BB21-66591D55B38C}" srcOrd="1" destOrd="0" presId="urn:microsoft.com/office/officeart/2005/8/layout/hierarchy6"/>
    <dgm:cxn modelId="{4E3AF818-9313-4824-A27D-A6F4C0502CFC}" type="presParOf" srcId="{E8F0A257-F11D-4A44-BB21-66591D55B38C}" destId="{051829F0-EDBD-439D-BCEE-B94D417AD345}" srcOrd="0" destOrd="0" presId="urn:microsoft.com/office/officeart/2005/8/layout/hierarchy6"/>
    <dgm:cxn modelId="{E17D1D86-CB50-48DD-B5B5-EDFC20AC5661}" type="presParOf" srcId="{E8F0A257-F11D-4A44-BB21-66591D55B38C}" destId="{58955F49-4DE4-448A-A2ED-141A8BF6A924}" srcOrd="1" destOrd="0" presId="urn:microsoft.com/office/officeart/2005/8/layout/hierarchy6"/>
    <dgm:cxn modelId="{5264866F-8BA1-4A4C-BCDC-5F884172086E}" type="presParOf" srcId="{58955F49-4DE4-448A-A2ED-141A8BF6A924}" destId="{77B61B76-4DBE-45DF-A822-D9D6E0538531}" srcOrd="0" destOrd="0" presId="urn:microsoft.com/office/officeart/2005/8/layout/hierarchy6"/>
    <dgm:cxn modelId="{0EFE6074-E5FB-4CFB-8869-10275B4FD963}" type="presParOf" srcId="{58955F49-4DE4-448A-A2ED-141A8BF6A924}" destId="{91F29611-810B-4C28-B86D-A5985A7C1259}" srcOrd="1" destOrd="0" presId="urn:microsoft.com/office/officeart/2005/8/layout/hierarchy6"/>
    <dgm:cxn modelId="{62A64E38-5B02-409A-953B-89858D883A8E}" type="presParOf" srcId="{91F29611-810B-4C28-B86D-A5985A7C1259}" destId="{4606AAD5-3BFA-4A1E-8925-91944BDACFE7}" srcOrd="0" destOrd="0" presId="urn:microsoft.com/office/officeart/2005/8/layout/hierarchy6"/>
    <dgm:cxn modelId="{9A1F0C12-A581-46B3-8031-D63BDED18840}" type="presParOf" srcId="{91F29611-810B-4C28-B86D-A5985A7C1259}" destId="{D3BD042C-6E37-4428-8B87-0287C4784C17}" srcOrd="1" destOrd="0" presId="urn:microsoft.com/office/officeart/2005/8/layout/hierarchy6"/>
    <dgm:cxn modelId="{A3FAFA99-8E76-4F05-A543-5F77A7DB07CF}" type="presParOf" srcId="{D3BD042C-6E37-4428-8B87-0287C4784C17}" destId="{7D958B54-DE05-493E-8208-DB5FED80A749}" srcOrd="0" destOrd="0" presId="urn:microsoft.com/office/officeart/2005/8/layout/hierarchy6"/>
    <dgm:cxn modelId="{9EFB1E13-78F6-4D68-B05B-8F6C4596D452}" type="presParOf" srcId="{D3BD042C-6E37-4428-8B87-0287C4784C17}" destId="{ED0BB955-CE45-4D7F-BC13-F42A930040E3}" srcOrd="1" destOrd="0" presId="urn:microsoft.com/office/officeart/2005/8/layout/hierarchy6"/>
    <dgm:cxn modelId="{BD055A04-A1B0-40E0-A88D-5156DEC5386A}" type="presParOf" srcId="{ED0BB955-CE45-4D7F-BC13-F42A930040E3}" destId="{A194BCF2-2F62-4B17-AE8C-3E9EAA84DA60}" srcOrd="0" destOrd="0" presId="urn:microsoft.com/office/officeart/2005/8/layout/hierarchy6"/>
    <dgm:cxn modelId="{BF3A010C-59B0-4052-83DE-8E8E2FC4A4E2}" type="presParOf" srcId="{ED0BB955-CE45-4D7F-BC13-F42A930040E3}" destId="{812E77AB-B933-4F72-9502-6976F3661C69}" srcOrd="1" destOrd="0" presId="urn:microsoft.com/office/officeart/2005/8/layout/hierarchy6"/>
    <dgm:cxn modelId="{BB5EC321-F7E3-404F-852C-8533685588B7}" type="presParOf" srcId="{812E77AB-B933-4F72-9502-6976F3661C69}" destId="{B16DBD37-E4F5-4AFB-9A64-F28B12E91A06}" srcOrd="0" destOrd="0" presId="urn:microsoft.com/office/officeart/2005/8/layout/hierarchy6"/>
    <dgm:cxn modelId="{992DC20E-69AE-4D3D-8A20-18A5A9A8A2C6}" type="presParOf" srcId="{812E77AB-B933-4F72-9502-6976F3661C69}" destId="{681C5FD9-11E1-4656-9A1C-6D2A7E8A5498}" srcOrd="1" destOrd="0" presId="urn:microsoft.com/office/officeart/2005/8/layout/hierarchy6"/>
    <dgm:cxn modelId="{E95E8CC6-D7B8-4479-BF79-6F76E15D511D}" type="presParOf" srcId="{ED0BB955-CE45-4D7F-BC13-F42A930040E3}" destId="{F08B1C0A-D97D-4B82-B632-F39272F9EA81}" srcOrd="2" destOrd="0" presId="urn:microsoft.com/office/officeart/2005/8/layout/hierarchy6"/>
    <dgm:cxn modelId="{6DDE0B4B-44E7-4124-A572-CF6F822F4E70}" type="presParOf" srcId="{ED0BB955-CE45-4D7F-BC13-F42A930040E3}" destId="{287782DF-BA78-4E31-A0BA-608094397184}" srcOrd="3" destOrd="0" presId="urn:microsoft.com/office/officeart/2005/8/layout/hierarchy6"/>
    <dgm:cxn modelId="{C36D365A-0837-4315-AD4C-D59219DBE5CE}" type="presParOf" srcId="{287782DF-BA78-4E31-A0BA-608094397184}" destId="{48D6B71C-F924-430F-90C2-891326342F05}" srcOrd="0" destOrd="0" presId="urn:microsoft.com/office/officeart/2005/8/layout/hierarchy6"/>
    <dgm:cxn modelId="{93B5158B-CAC4-40A2-B714-B97AF3CCCD9F}" type="presParOf" srcId="{287782DF-BA78-4E31-A0BA-608094397184}" destId="{DC45C98A-8A80-44E6-8C88-5B419C07300D}" srcOrd="1" destOrd="0" presId="urn:microsoft.com/office/officeart/2005/8/layout/hierarchy6"/>
    <dgm:cxn modelId="{ABA9DDB2-8976-4691-8188-06DE9866BFDA}" type="presParOf" srcId="{ED0BB955-CE45-4D7F-BC13-F42A930040E3}" destId="{14564EB2-1B1A-401B-9591-67D3839BDBF3}" srcOrd="4" destOrd="0" presId="urn:microsoft.com/office/officeart/2005/8/layout/hierarchy6"/>
    <dgm:cxn modelId="{63A3FAE6-FEC5-44DF-A37F-057D4CF62C41}" type="presParOf" srcId="{ED0BB955-CE45-4D7F-BC13-F42A930040E3}" destId="{13F1C1EC-BCD8-425C-BCA2-A7BFF01A21B3}" srcOrd="5" destOrd="0" presId="urn:microsoft.com/office/officeart/2005/8/layout/hierarchy6"/>
    <dgm:cxn modelId="{107BBBA6-CA95-445F-895E-ACCA26BE7A95}" type="presParOf" srcId="{13F1C1EC-BCD8-425C-BCA2-A7BFF01A21B3}" destId="{FBDBB656-5F8C-4EC7-BC5C-BBB39DBBFB0A}" srcOrd="0" destOrd="0" presId="urn:microsoft.com/office/officeart/2005/8/layout/hierarchy6"/>
    <dgm:cxn modelId="{6A1DFF4F-BBF8-41A6-8679-CF7C72852D4A}" type="presParOf" srcId="{13F1C1EC-BCD8-425C-BCA2-A7BFF01A21B3}" destId="{4001E863-B96F-4E16-939F-105BFFBBCBBE}" srcOrd="1" destOrd="0" presId="urn:microsoft.com/office/officeart/2005/8/layout/hierarchy6"/>
    <dgm:cxn modelId="{5DF3964A-1DA0-44EC-AEA6-220C4FC64B8D}" type="presParOf" srcId="{91F29611-810B-4C28-B86D-A5985A7C1259}" destId="{B3C4FACE-0690-4439-AB7F-85DABD2ADA05}" srcOrd="2" destOrd="0" presId="urn:microsoft.com/office/officeart/2005/8/layout/hierarchy6"/>
    <dgm:cxn modelId="{E58EBD62-D310-42E4-BF72-4E7197CF30DF}" type="presParOf" srcId="{91F29611-810B-4C28-B86D-A5985A7C1259}" destId="{912DFAF0-624C-4067-A666-F327D6754FD3}" srcOrd="3" destOrd="0" presId="urn:microsoft.com/office/officeart/2005/8/layout/hierarchy6"/>
    <dgm:cxn modelId="{5F39FEBB-565E-452C-822E-8F2048EC1A3F}" type="presParOf" srcId="{912DFAF0-624C-4067-A666-F327D6754FD3}" destId="{3E631E15-883C-4277-957C-187B157B7920}" srcOrd="0" destOrd="0" presId="urn:microsoft.com/office/officeart/2005/8/layout/hierarchy6"/>
    <dgm:cxn modelId="{3E93013D-2670-41BE-B462-D709FBBE0780}" type="presParOf" srcId="{912DFAF0-624C-4067-A666-F327D6754FD3}" destId="{FB665C32-C6DF-4FBD-9CDB-6A98294B1B3E}" srcOrd="1" destOrd="0" presId="urn:microsoft.com/office/officeart/2005/8/layout/hierarchy6"/>
    <dgm:cxn modelId="{A272C928-2FF9-43CD-B057-4698E1079D74}" type="presParOf" srcId="{FB665C32-C6DF-4FBD-9CDB-6A98294B1B3E}" destId="{DFE28849-0162-43ED-A596-3FC99F9A88F3}" srcOrd="0" destOrd="0" presId="urn:microsoft.com/office/officeart/2005/8/layout/hierarchy6"/>
    <dgm:cxn modelId="{78367457-B6C4-498D-94C1-7D6001BB7FF6}" type="presParOf" srcId="{FB665C32-C6DF-4FBD-9CDB-6A98294B1B3E}" destId="{98EE0011-5C2B-4F84-AEBA-3C776DD940E9}" srcOrd="1" destOrd="0" presId="urn:microsoft.com/office/officeart/2005/8/layout/hierarchy6"/>
    <dgm:cxn modelId="{F4120879-F61E-4305-826F-BAB09DA631B3}" type="presParOf" srcId="{98EE0011-5C2B-4F84-AEBA-3C776DD940E9}" destId="{239FB512-7AA2-460E-9E46-E8DF8144D667}" srcOrd="0" destOrd="0" presId="urn:microsoft.com/office/officeart/2005/8/layout/hierarchy6"/>
    <dgm:cxn modelId="{B04F122D-B680-4E9E-8F40-348C177D3627}" type="presParOf" srcId="{98EE0011-5C2B-4F84-AEBA-3C776DD940E9}" destId="{62CE3EA7-0927-4BB3-A2B3-ED7190F0B912}" srcOrd="1" destOrd="0" presId="urn:microsoft.com/office/officeart/2005/8/layout/hierarchy6"/>
    <dgm:cxn modelId="{37F8AD38-D688-4DA3-BE91-D60A66E7DBE4}" type="presParOf" srcId="{FB665C32-C6DF-4FBD-9CDB-6A98294B1B3E}" destId="{45677014-21BE-4C87-BAA3-9ED178F2CEFA}" srcOrd="2" destOrd="0" presId="urn:microsoft.com/office/officeart/2005/8/layout/hierarchy6"/>
    <dgm:cxn modelId="{81229D43-6D1B-43C3-8F2E-962498A903B4}" type="presParOf" srcId="{FB665C32-C6DF-4FBD-9CDB-6A98294B1B3E}" destId="{DA230D70-0E60-4C15-9A6E-7570AB365FC6}" srcOrd="3" destOrd="0" presId="urn:microsoft.com/office/officeart/2005/8/layout/hierarchy6"/>
    <dgm:cxn modelId="{99AE6DD5-B291-42FD-8E81-E601838515DC}" type="presParOf" srcId="{DA230D70-0E60-4C15-9A6E-7570AB365FC6}" destId="{94DF58A0-722A-40F0-A612-514EE3419F2E}" srcOrd="0" destOrd="0" presId="urn:microsoft.com/office/officeart/2005/8/layout/hierarchy6"/>
    <dgm:cxn modelId="{2FFB66F3-3E59-4424-BD55-A2899444641D}" type="presParOf" srcId="{DA230D70-0E60-4C15-9A6E-7570AB365FC6}" destId="{556EACCA-8AA5-4824-80CC-4874D88C7C85}" srcOrd="1" destOrd="0" presId="urn:microsoft.com/office/officeart/2005/8/layout/hierarchy6"/>
    <dgm:cxn modelId="{9322FC43-FCAD-4B03-A887-0401E41D751F}" type="presParOf" srcId="{FB665C32-C6DF-4FBD-9CDB-6A98294B1B3E}" destId="{3DD2FB07-E97D-431C-9EC8-39EF53CB5F80}" srcOrd="4" destOrd="0" presId="urn:microsoft.com/office/officeart/2005/8/layout/hierarchy6"/>
    <dgm:cxn modelId="{89B275A0-32BB-43C2-A9ED-9DF24BEBADCC}" type="presParOf" srcId="{FB665C32-C6DF-4FBD-9CDB-6A98294B1B3E}" destId="{A281BBED-65C7-4860-864B-BDC5DEC6C05E}" srcOrd="5" destOrd="0" presId="urn:microsoft.com/office/officeart/2005/8/layout/hierarchy6"/>
    <dgm:cxn modelId="{3D6055A5-29F4-45F0-BC4E-FB2D1C3D0C3C}" type="presParOf" srcId="{A281BBED-65C7-4860-864B-BDC5DEC6C05E}" destId="{AAEAC343-3A0B-4850-82CF-D284E90A2B0B}" srcOrd="0" destOrd="0" presId="urn:microsoft.com/office/officeart/2005/8/layout/hierarchy6"/>
    <dgm:cxn modelId="{999AC538-A7AD-4925-9270-063D3EF5D3FE}" type="presParOf" srcId="{A281BBED-65C7-4860-864B-BDC5DEC6C05E}" destId="{42EC3476-710A-4FD4-9F39-A4CBA01C100E}" srcOrd="1" destOrd="0" presId="urn:microsoft.com/office/officeart/2005/8/layout/hierarchy6"/>
    <dgm:cxn modelId="{8FC6FEC1-0BF0-4475-A914-0A9DE4618CF3}" type="presParOf" srcId="{1670EEAE-D5D6-4EA0-B0F1-EC6515E365A8}" destId="{9B73F616-7143-4201-B01B-CD0DE03673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3122221" y="711078"/>
          <a:ext cx="2396516" cy="1597677"/>
        </a:xfrm>
        <a:prstGeom prst="roundRect">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Classical Cryptograph</a:t>
          </a:r>
          <a:endParaRPr lang="en-US" sz="2900" kern="1200" dirty="0"/>
        </a:p>
      </dsp:txBody>
      <dsp:txXfrm>
        <a:off x="3200213" y="789070"/>
        <a:ext cx="2240532" cy="1441693"/>
      </dsp:txXfrm>
    </dsp:sp>
    <dsp:sp modelId="{051829F0-EDBD-439D-BCEE-B94D417AD345}">
      <dsp:nvSpPr>
        <dsp:cNvPr id="0" name=""/>
        <dsp:cNvSpPr/>
      </dsp:nvSpPr>
      <dsp:spPr>
        <a:xfrm>
          <a:off x="1205008" y="2308756"/>
          <a:ext cx="3115471" cy="639071"/>
        </a:xfrm>
        <a:custGeom>
          <a:avLst/>
          <a:gdLst/>
          <a:ahLst/>
          <a:cxnLst/>
          <a:rect l="0" t="0" r="0" b="0"/>
          <a:pathLst>
            <a:path>
              <a:moveTo>
                <a:pt x="3115471" y="0"/>
              </a:moveTo>
              <a:lnTo>
                <a:pt x="3115471" y="319535"/>
              </a:lnTo>
              <a:lnTo>
                <a:pt x="0" y="319535"/>
              </a:lnTo>
              <a:lnTo>
                <a:pt x="0" y="639071"/>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77B61B76-4DBE-45DF-A822-D9D6E0538531}">
      <dsp:nvSpPr>
        <dsp:cNvPr id="0" name=""/>
        <dsp:cNvSpPr/>
      </dsp:nvSpPr>
      <dsp:spPr>
        <a:xfrm>
          <a:off x="6750" y="2947827"/>
          <a:ext cx="2396516" cy="15976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Substitution Cipher</a:t>
          </a:r>
          <a:endParaRPr lang="en-US" sz="2900" kern="1200" dirty="0"/>
        </a:p>
      </dsp:txBody>
      <dsp:txXfrm>
        <a:off x="53544" y="2994621"/>
        <a:ext cx="2302928" cy="1504089"/>
      </dsp:txXfrm>
    </dsp:sp>
    <dsp:sp modelId="{8C646551-5C57-40C0-AFF7-A111D556407D}">
      <dsp:nvSpPr>
        <dsp:cNvPr id="0" name=""/>
        <dsp:cNvSpPr/>
      </dsp:nvSpPr>
      <dsp:spPr>
        <a:xfrm>
          <a:off x="4274760" y="2308756"/>
          <a:ext cx="91440" cy="639071"/>
        </a:xfrm>
        <a:custGeom>
          <a:avLst/>
          <a:gdLst/>
          <a:ahLst/>
          <a:cxnLst/>
          <a:rect l="0" t="0" r="0" b="0"/>
          <a:pathLst>
            <a:path>
              <a:moveTo>
                <a:pt x="45720" y="0"/>
              </a:moveTo>
              <a:lnTo>
                <a:pt x="45720" y="639071"/>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6D4F3C7F-D35A-4BF8-A27F-F89F146A9AC1}">
      <dsp:nvSpPr>
        <dsp:cNvPr id="0" name=""/>
        <dsp:cNvSpPr/>
      </dsp:nvSpPr>
      <dsp:spPr>
        <a:xfrm>
          <a:off x="3122221" y="2947827"/>
          <a:ext cx="2396516" cy="15976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Transposition Cipher</a:t>
          </a:r>
          <a:endParaRPr lang="en-US" sz="2900" kern="1200" dirty="0"/>
        </a:p>
      </dsp:txBody>
      <dsp:txXfrm>
        <a:off x="3200213" y="3025819"/>
        <a:ext cx="2240532" cy="1441693"/>
      </dsp:txXfrm>
    </dsp:sp>
    <dsp:sp modelId="{F730C09E-484B-4578-AD08-70B3B5F5DEF2}">
      <dsp:nvSpPr>
        <dsp:cNvPr id="0" name=""/>
        <dsp:cNvSpPr/>
      </dsp:nvSpPr>
      <dsp:spPr>
        <a:xfrm>
          <a:off x="4320480" y="2308756"/>
          <a:ext cx="3115471" cy="639071"/>
        </a:xfrm>
        <a:custGeom>
          <a:avLst/>
          <a:gdLst/>
          <a:ahLst/>
          <a:cxnLst/>
          <a:rect l="0" t="0" r="0" b="0"/>
          <a:pathLst>
            <a:path>
              <a:moveTo>
                <a:pt x="0" y="0"/>
              </a:moveTo>
              <a:lnTo>
                <a:pt x="0" y="319535"/>
              </a:lnTo>
              <a:lnTo>
                <a:pt x="3115471" y="319535"/>
              </a:lnTo>
              <a:lnTo>
                <a:pt x="3115471" y="639071"/>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3C29121F-3BE0-47DA-BFCB-A88E8BEA23F0}">
      <dsp:nvSpPr>
        <dsp:cNvPr id="0" name=""/>
        <dsp:cNvSpPr/>
      </dsp:nvSpPr>
      <dsp:spPr>
        <a:xfrm>
          <a:off x="6237693" y="2947827"/>
          <a:ext cx="2396516" cy="15976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Product Cipher</a:t>
          </a:r>
          <a:endParaRPr lang="en-US" sz="2900" kern="1200" dirty="0"/>
        </a:p>
      </dsp:txBody>
      <dsp:txXfrm>
        <a:off x="6315685" y="3025819"/>
        <a:ext cx="2240532" cy="1441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3774516" y="1036988"/>
          <a:ext cx="1936678" cy="1103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3828368" y="1090840"/>
        <a:ext cx="1828974" cy="995456"/>
      </dsp:txXfrm>
    </dsp:sp>
    <dsp:sp modelId="{051829F0-EDBD-439D-BCEE-B94D417AD345}">
      <dsp:nvSpPr>
        <dsp:cNvPr id="0" name=""/>
        <dsp:cNvSpPr/>
      </dsp:nvSpPr>
      <dsp:spPr>
        <a:xfrm>
          <a:off x="4697135" y="2140148"/>
          <a:ext cx="91440" cy="207248"/>
        </a:xfrm>
        <a:custGeom>
          <a:avLst/>
          <a:gdLst/>
          <a:ahLst/>
          <a:cxnLst/>
          <a:rect l="0" t="0" r="0" b="0"/>
          <a:pathLst>
            <a:path>
              <a:moveTo>
                <a:pt x="45720" y="0"/>
              </a:moveTo>
              <a:lnTo>
                <a:pt x="45720" y="2072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3798061" y="2347396"/>
          <a:ext cx="1889589" cy="75109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Substitution Cipher</a:t>
          </a:r>
          <a:endParaRPr lang="en-US" sz="2000" kern="1200" dirty="0"/>
        </a:p>
      </dsp:txBody>
      <dsp:txXfrm>
        <a:off x="3820060" y="2369395"/>
        <a:ext cx="1845591" cy="707099"/>
      </dsp:txXfrm>
    </dsp:sp>
    <dsp:sp modelId="{4606AAD5-3BFA-4A1E-8925-91944BDACFE7}">
      <dsp:nvSpPr>
        <dsp:cNvPr id="0" name=""/>
        <dsp:cNvSpPr/>
      </dsp:nvSpPr>
      <dsp:spPr>
        <a:xfrm>
          <a:off x="2126823" y="3098494"/>
          <a:ext cx="2616032" cy="207248"/>
        </a:xfrm>
        <a:custGeom>
          <a:avLst/>
          <a:gdLst/>
          <a:ahLst/>
          <a:cxnLst/>
          <a:rect l="0" t="0" r="0" b="0"/>
          <a:pathLst>
            <a:path>
              <a:moveTo>
                <a:pt x="2616032" y="0"/>
              </a:moveTo>
              <a:lnTo>
                <a:pt x="2616032" y="103624"/>
              </a:lnTo>
              <a:lnTo>
                <a:pt x="0" y="103624"/>
              </a:lnTo>
              <a:lnTo>
                <a:pt x="0" y="2072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1230524" y="3305742"/>
          <a:ext cx="1792596" cy="5181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Monoalphabetic</a:t>
          </a:r>
          <a:endParaRPr lang="en-US" sz="1800" kern="1200" dirty="0"/>
        </a:p>
      </dsp:txBody>
      <dsp:txXfrm>
        <a:off x="1245699" y="3320917"/>
        <a:ext cx="1762246" cy="487770"/>
      </dsp:txXfrm>
    </dsp:sp>
    <dsp:sp modelId="{A194BCF2-2F62-4B17-AE8C-3E9EAA84DA60}">
      <dsp:nvSpPr>
        <dsp:cNvPr id="0" name=""/>
        <dsp:cNvSpPr/>
      </dsp:nvSpPr>
      <dsp:spPr>
        <a:xfrm>
          <a:off x="634435" y="3823862"/>
          <a:ext cx="1492387" cy="207248"/>
        </a:xfrm>
        <a:custGeom>
          <a:avLst/>
          <a:gdLst/>
          <a:ahLst/>
          <a:cxnLst/>
          <a:rect l="0" t="0" r="0" b="0"/>
          <a:pathLst>
            <a:path>
              <a:moveTo>
                <a:pt x="1492387" y="0"/>
              </a:moveTo>
              <a:lnTo>
                <a:pt x="1492387" y="103624"/>
              </a:lnTo>
              <a:lnTo>
                <a:pt x="0" y="103624"/>
              </a:lnTo>
              <a:lnTo>
                <a:pt x="0"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4818" y="4031110"/>
          <a:ext cx="1259233" cy="8327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Caesar Cipher</a:t>
          </a:r>
          <a:endParaRPr lang="en-US" sz="1600" kern="1200" dirty="0"/>
        </a:p>
      </dsp:txBody>
      <dsp:txXfrm>
        <a:off x="29209" y="4055501"/>
        <a:ext cx="1210451" cy="783976"/>
      </dsp:txXfrm>
    </dsp:sp>
    <dsp:sp modelId="{F08B1C0A-D97D-4B82-B632-F39272F9EA81}">
      <dsp:nvSpPr>
        <dsp:cNvPr id="0" name=""/>
        <dsp:cNvSpPr/>
      </dsp:nvSpPr>
      <dsp:spPr>
        <a:xfrm>
          <a:off x="2081103" y="3823862"/>
          <a:ext cx="91440" cy="207248"/>
        </a:xfrm>
        <a:custGeom>
          <a:avLst/>
          <a:gdLst/>
          <a:ahLst/>
          <a:cxnLst/>
          <a:rect l="0" t="0" r="0" b="0"/>
          <a:pathLst>
            <a:path>
              <a:moveTo>
                <a:pt x="45720" y="0"/>
              </a:moveTo>
              <a:lnTo>
                <a:pt x="45720"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1497206" y="4031110"/>
          <a:ext cx="1259233" cy="8327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ROT13 Cipher</a:t>
          </a:r>
          <a:endParaRPr lang="en-US" sz="1600" kern="1200" dirty="0"/>
        </a:p>
      </dsp:txBody>
      <dsp:txXfrm>
        <a:off x="1521597" y="4055501"/>
        <a:ext cx="1210451" cy="783976"/>
      </dsp:txXfrm>
    </dsp:sp>
    <dsp:sp modelId="{14564EB2-1B1A-401B-9591-67D3839BDBF3}">
      <dsp:nvSpPr>
        <dsp:cNvPr id="0" name=""/>
        <dsp:cNvSpPr/>
      </dsp:nvSpPr>
      <dsp:spPr>
        <a:xfrm>
          <a:off x="2126823" y="3823862"/>
          <a:ext cx="1492387" cy="207248"/>
        </a:xfrm>
        <a:custGeom>
          <a:avLst/>
          <a:gdLst/>
          <a:ahLst/>
          <a:cxnLst/>
          <a:rect l="0" t="0" r="0" b="0"/>
          <a:pathLst>
            <a:path>
              <a:moveTo>
                <a:pt x="0" y="0"/>
              </a:moveTo>
              <a:lnTo>
                <a:pt x="0" y="103624"/>
              </a:lnTo>
              <a:lnTo>
                <a:pt x="1492387" y="103624"/>
              </a:lnTo>
              <a:lnTo>
                <a:pt x="1492387"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2989594" y="4031110"/>
          <a:ext cx="1259233" cy="8327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Atbash Cipher</a:t>
          </a:r>
          <a:endParaRPr lang="en-US" sz="1600" kern="1200" dirty="0"/>
        </a:p>
      </dsp:txBody>
      <dsp:txXfrm>
        <a:off x="3013985" y="4055501"/>
        <a:ext cx="1210451" cy="783976"/>
      </dsp:txXfrm>
    </dsp:sp>
    <dsp:sp modelId="{B3C4FACE-0690-4439-AB7F-85DABD2ADA05}">
      <dsp:nvSpPr>
        <dsp:cNvPr id="0" name=""/>
        <dsp:cNvSpPr/>
      </dsp:nvSpPr>
      <dsp:spPr>
        <a:xfrm>
          <a:off x="4742855" y="3098494"/>
          <a:ext cx="2680301" cy="207248"/>
        </a:xfrm>
        <a:custGeom>
          <a:avLst/>
          <a:gdLst/>
          <a:ahLst/>
          <a:cxnLst/>
          <a:rect l="0" t="0" r="0" b="0"/>
          <a:pathLst>
            <a:path>
              <a:moveTo>
                <a:pt x="0" y="0"/>
              </a:moveTo>
              <a:lnTo>
                <a:pt x="0" y="103624"/>
              </a:lnTo>
              <a:lnTo>
                <a:pt x="2680301" y="103624"/>
              </a:lnTo>
              <a:lnTo>
                <a:pt x="2680301" y="2072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1E15-883C-4277-957C-187B157B7920}">
      <dsp:nvSpPr>
        <dsp:cNvPr id="0" name=""/>
        <dsp:cNvSpPr/>
      </dsp:nvSpPr>
      <dsp:spPr>
        <a:xfrm>
          <a:off x="6591128" y="3305742"/>
          <a:ext cx="1664059" cy="5181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Polyalphabetic</a:t>
          </a:r>
          <a:endParaRPr lang="en-US" sz="1800" kern="1200" dirty="0"/>
        </a:p>
      </dsp:txBody>
      <dsp:txXfrm>
        <a:off x="6606303" y="3320917"/>
        <a:ext cx="1633709" cy="487770"/>
      </dsp:txXfrm>
    </dsp:sp>
    <dsp:sp modelId="{DFE28849-0162-43ED-A596-3FC99F9A88F3}">
      <dsp:nvSpPr>
        <dsp:cNvPr id="0" name=""/>
        <dsp:cNvSpPr/>
      </dsp:nvSpPr>
      <dsp:spPr>
        <a:xfrm>
          <a:off x="5111598" y="3823862"/>
          <a:ext cx="2311558" cy="207248"/>
        </a:xfrm>
        <a:custGeom>
          <a:avLst/>
          <a:gdLst/>
          <a:ahLst/>
          <a:cxnLst/>
          <a:rect l="0" t="0" r="0" b="0"/>
          <a:pathLst>
            <a:path>
              <a:moveTo>
                <a:pt x="2311558" y="0"/>
              </a:moveTo>
              <a:lnTo>
                <a:pt x="2311558" y="103624"/>
              </a:lnTo>
              <a:lnTo>
                <a:pt x="0" y="103624"/>
              </a:lnTo>
              <a:lnTo>
                <a:pt x="0"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FB512-7AA2-460E-9E46-E8DF8144D667}">
      <dsp:nvSpPr>
        <dsp:cNvPr id="0" name=""/>
        <dsp:cNvSpPr/>
      </dsp:nvSpPr>
      <dsp:spPr>
        <a:xfrm>
          <a:off x="4481981" y="4031110"/>
          <a:ext cx="1259233" cy="8327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 Vigenere</a:t>
          </a:r>
        </a:p>
        <a:p>
          <a:pPr lvl="0" algn="ctr" defTabSz="711200">
            <a:lnSpc>
              <a:spcPct val="90000"/>
            </a:lnSpc>
            <a:spcBef>
              <a:spcPct val="0"/>
            </a:spcBef>
            <a:spcAft>
              <a:spcPct val="35000"/>
            </a:spcAft>
          </a:pPr>
          <a:r>
            <a:rPr lang="en-US" sz="1600" kern="1200" dirty="0" smtClean="0"/>
            <a:t>Cipher</a:t>
          </a:r>
          <a:endParaRPr lang="en-US" sz="1600" kern="1200" dirty="0"/>
        </a:p>
      </dsp:txBody>
      <dsp:txXfrm>
        <a:off x="4506372" y="4055501"/>
        <a:ext cx="1210451" cy="783976"/>
      </dsp:txXfrm>
    </dsp:sp>
    <dsp:sp modelId="{45677014-21BE-4C87-BAA3-9ED178F2CEFA}">
      <dsp:nvSpPr>
        <dsp:cNvPr id="0" name=""/>
        <dsp:cNvSpPr/>
      </dsp:nvSpPr>
      <dsp:spPr>
        <a:xfrm>
          <a:off x="6611400" y="3823862"/>
          <a:ext cx="811756" cy="207248"/>
        </a:xfrm>
        <a:custGeom>
          <a:avLst/>
          <a:gdLst/>
          <a:ahLst/>
          <a:cxnLst/>
          <a:rect l="0" t="0" r="0" b="0"/>
          <a:pathLst>
            <a:path>
              <a:moveTo>
                <a:pt x="811756" y="0"/>
              </a:moveTo>
              <a:lnTo>
                <a:pt x="811756" y="103624"/>
              </a:lnTo>
              <a:lnTo>
                <a:pt x="0" y="103624"/>
              </a:lnTo>
              <a:lnTo>
                <a:pt x="0"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F58A0-722A-40F0-A612-514EE3419F2E}">
      <dsp:nvSpPr>
        <dsp:cNvPr id="0" name=""/>
        <dsp:cNvSpPr/>
      </dsp:nvSpPr>
      <dsp:spPr>
        <a:xfrm>
          <a:off x="5974369" y="4031110"/>
          <a:ext cx="1274062" cy="8305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Full Vigenere</a:t>
          </a:r>
        </a:p>
        <a:p>
          <a:pPr lvl="0" algn="ctr" defTabSz="711200">
            <a:lnSpc>
              <a:spcPct val="90000"/>
            </a:lnSpc>
            <a:spcBef>
              <a:spcPct val="0"/>
            </a:spcBef>
            <a:spcAft>
              <a:spcPct val="35000"/>
            </a:spcAft>
          </a:pPr>
          <a:r>
            <a:rPr lang="en-US" sz="1600" kern="1200" dirty="0" smtClean="0"/>
            <a:t>Cipher</a:t>
          </a:r>
          <a:endParaRPr lang="en-US" sz="1600" kern="1200" dirty="0"/>
        </a:p>
      </dsp:txBody>
      <dsp:txXfrm>
        <a:off x="5998696" y="4055437"/>
        <a:ext cx="1225408" cy="781928"/>
      </dsp:txXfrm>
    </dsp:sp>
    <dsp:sp modelId="{3DD2FB07-E97D-431C-9EC8-39EF53CB5F80}">
      <dsp:nvSpPr>
        <dsp:cNvPr id="0" name=""/>
        <dsp:cNvSpPr/>
      </dsp:nvSpPr>
      <dsp:spPr>
        <a:xfrm>
          <a:off x="7423157" y="3823862"/>
          <a:ext cx="701995" cy="207248"/>
        </a:xfrm>
        <a:custGeom>
          <a:avLst/>
          <a:gdLst/>
          <a:ahLst/>
          <a:cxnLst/>
          <a:rect l="0" t="0" r="0" b="0"/>
          <a:pathLst>
            <a:path>
              <a:moveTo>
                <a:pt x="0" y="0"/>
              </a:moveTo>
              <a:lnTo>
                <a:pt x="0" y="103624"/>
              </a:lnTo>
              <a:lnTo>
                <a:pt x="701995" y="103624"/>
              </a:lnTo>
              <a:lnTo>
                <a:pt x="701995"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AC343-3A0B-4850-82CF-D284E90A2B0B}">
      <dsp:nvSpPr>
        <dsp:cNvPr id="0" name=""/>
        <dsp:cNvSpPr/>
      </dsp:nvSpPr>
      <dsp:spPr>
        <a:xfrm>
          <a:off x="7481586" y="4031110"/>
          <a:ext cx="1287134" cy="8340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Auto-key Vigenere Cipher</a:t>
          </a:r>
          <a:endParaRPr lang="en-US" sz="1600" kern="1200" dirty="0"/>
        </a:p>
      </dsp:txBody>
      <dsp:txXfrm>
        <a:off x="7506014" y="4055538"/>
        <a:ext cx="1238278" cy="785192"/>
      </dsp:txXfrm>
    </dsp:sp>
    <dsp:sp modelId="{FB1439EB-44A2-40E6-A7C9-C991BE09F052}">
      <dsp:nvSpPr>
        <dsp:cNvPr id="0" name=""/>
        <dsp:cNvSpPr/>
      </dsp:nvSpPr>
      <dsp:spPr>
        <a:xfrm>
          <a:off x="7423157" y="3823862"/>
          <a:ext cx="2259946" cy="207248"/>
        </a:xfrm>
        <a:custGeom>
          <a:avLst/>
          <a:gdLst/>
          <a:ahLst/>
          <a:cxnLst/>
          <a:rect l="0" t="0" r="0" b="0"/>
          <a:pathLst>
            <a:path>
              <a:moveTo>
                <a:pt x="0" y="0"/>
              </a:moveTo>
              <a:lnTo>
                <a:pt x="0" y="103624"/>
              </a:lnTo>
              <a:lnTo>
                <a:pt x="2259946" y="103624"/>
              </a:lnTo>
              <a:lnTo>
                <a:pt x="2259946"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03631-49FC-4358-81CE-6BCA28097E87}">
      <dsp:nvSpPr>
        <dsp:cNvPr id="0" name=""/>
        <dsp:cNvSpPr/>
      </dsp:nvSpPr>
      <dsp:spPr>
        <a:xfrm>
          <a:off x="9001874" y="4031110"/>
          <a:ext cx="1362458" cy="8365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Running Key Vigenere Cipher</a:t>
          </a:r>
          <a:endParaRPr lang="en-US" sz="1600" kern="1200" dirty="0"/>
        </a:p>
      </dsp:txBody>
      <dsp:txXfrm>
        <a:off x="9026376" y="4055612"/>
        <a:ext cx="1313454" cy="7875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4661763" y="1065096"/>
          <a:ext cx="1936678" cy="1103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4715615" y="1118948"/>
        <a:ext cx="1828974" cy="995456"/>
      </dsp:txXfrm>
    </dsp:sp>
    <dsp:sp modelId="{051829F0-EDBD-439D-BCEE-B94D417AD345}">
      <dsp:nvSpPr>
        <dsp:cNvPr id="0" name=""/>
        <dsp:cNvSpPr/>
      </dsp:nvSpPr>
      <dsp:spPr>
        <a:xfrm>
          <a:off x="5584382" y="2168256"/>
          <a:ext cx="91440" cy="207248"/>
        </a:xfrm>
        <a:custGeom>
          <a:avLst/>
          <a:gdLst/>
          <a:ahLst/>
          <a:cxnLst/>
          <a:rect l="0" t="0" r="0" b="0"/>
          <a:pathLst>
            <a:path>
              <a:moveTo>
                <a:pt x="45720" y="0"/>
              </a:moveTo>
              <a:lnTo>
                <a:pt x="45720" y="2072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4685307" y="2375504"/>
          <a:ext cx="1889589" cy="75109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Substitution Cipher</a:t>
          </a:r>
          <a:endParaRPr lang="en-US" sz="2000" kern="1200" dirty="0"/>
        </a:p>
      </dsp:txBody>
      <dsp:txXfrm>
        <a:off x="4707306" y="2397503"/>
        <a:ext cx="1845591" cy="707099"/>
      </dsp:txXfrm>
    </dsp:sp>
    <dsp:sp modelId="{4606AAD5-3BFA-4A1E-8925-91944BDACFE7}">
      <dsp:nvSpPr>
        <dsp:cNvPr id="0" name=""/>
        <dsp:cNvSpPr/>
      </dsp:nvSpPr>
      <dsp:spPr>
        <a:xfrm>
          <a:off x="2126823" y="3126602"/>
          <a:ext cx="3503279" cy="207248"/>
        </a:xfrm>
        <a:custGeom>
          <a:avLst/>
          <a:gdLst/>
          <a:ahLst/>
          <a:cxnLst/>
          <a:rect l="0" t="0" r="0" b="0"/>
          <a:pathLst>
            <a:path>
              <a:moveTo>
                <a:pt x="3503279" y="0"/>
              </a:moveTo>
              <a:lnTo>
                <a:pt x="3503279" y="103624"/>
              </a:lnTo>
              <a:lnTo>
                <a:pt x="0" y="103624"/>
              </a:lnTo>
              <a:lnTo>
                <a:pt x="0" y="2072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1192139" y="3333850"/>
          <a:ext cx="1869366" cy="4619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Monoalphabetic</a:t>
          </a:r>
          <a:endParaRPr lang="en-US" sz="1800" kern="1200" dirty="0"/>
        </a:p>
      </dsp:txBody>
      <dsp:txXfrm>
        <a:off x="1205668" y="3347379"/>
        <a:ext cx="1842308" cy="434846"/>
      </dsp:txXfrm>
    </dsp:sp>
    <dsp:sp modelId="{A194BCF2-2F62-4B17-AE8C-3E9EAA84DA60}">
      <dsp:nvSpPr>
        <dsp:cNvPr id="0" name=""/>
        <dsp:cNvSpPr/>
      </dsp:nvSpPr>
      <dsp:spPr>
        <a:xfrm>
          <a:off x="634435" y="3795754"/>
          <a:ext cx="1492387" cy="207248"/>
        </a:xfrm>
        <a:custGeom>
          <a:avLst/>
          <a:gdLst/>
          <a:ahLst/>
          <a:cxnLst/>
          <a:rect l="0" t="0" r="0" b="0"/>
          <a:pathLst>
            <a:path>
              <a:moveTo>
                <a:pt x="1492387" y="0"/>
              </a:moveTo>
              <a:lnTo>
                <a:pt x="1492387" y="103624"/>
              </a:lnTo>
              <a:lnTo>
                <a:pt x="0" y="103624"/>
              </a:lnTo>
              <a:lnTo>
                <a:pt x="0"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4818" y="4003002"/>
          <a:ext cx="1259233" cy="8327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Caesar</a:t>
          </a:r>
          <a:endParaRPr lang="en-US" sz="1600" kern="1200" dirty="0"/>
        </a:p>
      </dsp:txBody>
      <dsp:txXfrm>
        <a:off x="29209" y="4027393"/>
        <a:ext cx="1210451" cy="783976"/>
      </dsp:txXfrm>
    </dsp:sp>
    <dsp:sp modelId="{F08B1C0A-D97D-4B82-B632-F39272F9EA81}">
      <dsp:nvSpPr>
        <dsp:cNvPr id="0" name=""/>
        <dsp:cNvSpPr/>
      </dsp:nvSpPr>
      <dsp:spPr>
        <a:xfrm>
          <a:off x="2081103" y="3795754"/>
          <a:ext cx="91440" cy="207248"/>
        </a:xfrm>
        <a:custGeom>
          <a:avLst/>
          <a:gdLst/>
          <a:ahLst/>
          <a:cxnLst/>
          <a:rect l="0" t="0" r="0" b="0"/>
          <a:pathLst>
            <a:path>
              <a:moveTo>
                <a:pt x="45720" y="0"/>
              </a:moveTo>
              <a:lnTo>
                <a:pt x="45720"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1497206" y="4003002"/>
          <a:ext cx="1259233" cy="8327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ROT13</a:t>
          </a:r>
          <a:endParaRPr lang="en-US" sz="1600" kern="1200" dirty="0"/>
        </a:p>
      </dsp:txBody>
      <dsp:txXfrm>
        <a:off x="1521597" y="4027393"/>
        <a:ext cx="1210451" cy="783976"/>
      </dsp:txXfrm>
    </dsp:sp>
    <dsp:sp modelId="{14564EB2-1B1A-401B-9591-67D3839BDBF3}">
      <dsp:nvSpPr>
        <dsp:cNvPr id="0" name=""/>
        <dsp:cNvSpPr/>
      </dsp:nvSpPr>
      <dsp:spPr>
        <a:xfrm>
          <a:off x="2126823" y="3795754"/>
          <a:ext cx="1492387" cy="207248"/>
        </a:xfrm>
        <a:custGeom>
          <a:avLst/>
          <a:gdLst/>
          <a:ahLst/>
          <a:cxnLst/>
          <a:rect l="0" t="0" r="0" b="0"/>
          <a:pathLst>
            <a:path>
              <a:moveTo>
                <a:pt x="0" y="0"/>
              </a:moveTo>
              <a:lnTo>
                <a:pt x="0" y="103624"/>
              </a:lnTo>
              <a:lnTo>
                <a:pt x="1492387" y="103624"/>
              </a:lnTo>
              <a:lnTo>
                <a:pt x="1492387"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2989594" y="4003002"/>
          <a:ext cx="1259233" cy="8327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Atbash</a:t>
          </a:r>
          <a:endParaRPr lang="en-US" sz="1600" kern="1200" dirty="0"/>
        </a:p>
      </dsp:txBody>
      <dsp:txXfrm>
        <a:off x="3013985" y="4027393"/>
        <a:ext cx="1210451" cy="783976"/>
      </dsp:txXfrm>
    </dsp:sp>
    <dsp:sp modelId="{B3C4FACE-0690-4439-AB7F-85DABD2ADA05}">
      <dsp:nvSpPr>
        <dsp:cNvPr id="0" name=""/>
        <dsp:cNvSpPr/>
      </dsp:nvSpPr>
      <dsp:spPr>
        <a:xfrm>
          <a:off x="5630102" y="3126602"/>
          <a:ext cx="1793055" cy="207248"/>
        </a:xfrm>
        <a:custGeom>
          <a:avLst/>
          <a:gdLst/>
          <a:ahLst/>
          <a:cxnLst/>
          <a:rect l="0" t="0" r="0" b="0"/>
          <a:pathLst>
            <a:path>
              <a:moveTo>
                <a:pt x="0" y="0"/>
              </a:moveTo>
              <a:lnTo>
                <a:pt x="0" y="103624"/>
              </a:lnTo>
              <a:lnTo>
                <a:pt x="1793055" y="103624"/>
              </a:lnTo>
              <a:lnTo>
                <a:pt x="1793055" y="2072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1E15-883C-4277-957C-187B157B7920}">
      <dsp:nvSpPr>
        <dsp:cNvPr id="0" name=""/>
        <dsp:cNvSpPr/>
      </dsp:nvSpPr>
      <dsp:spPr>
        <a:xfrm>
          <a:off x="6637825" y="3333850"/>
          <a:ext cx="1570665" cy="4619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Polyalphabetic</a:t>
          </a:r>
          <a:endParaRPr lang="en-US" sz="1800" kern="1200" dirty="0"/>
        </a:p>
      </dsp:txBody>
      <dsp:txXfrm>
        <a:off x="6651354" y="3347379"/>
        <a:ext cx="1543607" cy="434846"/>
      </dsp:txXfrm>
    </dsp:sp>
    <dsp:sp modelId="{DFE28849-0162-43ED-A596-3FC99F9A88F3}">
      <dsp:nvSpPr>
        <dsp:cNvPr id="0" name=""/>
        <dsp:cNvSpPr/>
      </dsp:nvSpPr>
      <dsp:spPr>
        <a:xfrm>
          <a:off x="5111598" y="3795754"/>
          <a:ext cx="2311558" cy="207248"/>
        </a:xfrm>
        <a:custGeom>
          <a:avLst/>
          <a:gdLst/>
          <a:ahLst/>
          <a:cxnLst/>
          <a:rect l="0" t="0" r="0" b="0"/>
          <a:pathLst>
            <a:path>
              <a:moveTo>
                <a:pt x="2311558" y="0"/>
              </a:moveTo>
              <a:lnTo>
                <a:pt x="2311558" y="103624"/>
              </a:lnTo>
              <a:lnTo>
                <a:pt x="0" y="103624"/>
              </a:lnTo>
              <a:lnTo>
                <a:pt x="0"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FB512-7AA2-460E-9E46-E8DF8144D667}">
      <dsp:nvSpPr>
        <dsp:cNvPr id="0" name=""/>
        <dsp:cNvSpPr/>
      </dsp:nvSpPr>
      <dsp:spPr>
        <a:xfrm>
          <a:off x="4481981" y="4003002"/>
          <a:ext cx="1259233" cy="8327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 Vigenere</a:t>
          </a:r>
        </a:p>
      </dsp:txBody>
      <dsp:txXfrm>
        <a:off x="4506372" y="4027393"/>
        <a:ext cx="1210451" cy="783976"/>
      </dsp:txXfrm>
    </dsp:sp>
    <dsp:sp modelId="{45677014-21BE-4C87-BAA3-9ED178F2CEFA}">
      <dsp:nvSpPr>
        <dsp:cNvPr id="0" name=""/>
        <dsp:cNvSpPr/>
      </dsp:nvSpPr>
      <dsp:spPr>
        <a:xfrm>
          <a:off x="6611400" y="3795754"/>
          <a:ext cx="811756" cy="207248"/>
        </a:xfrm>
        <a:custGeom>
          <a:avLst/>
          <a:gdLst/>
          <a:ahLst/>
          <a:cxnLst/>
          <a:rect l="0" t="0" r="0" b="0"/>
          <a:pathLst>
            <a:path>
              <a:moveTo>
                <a:pt x="811756" y="0"/>
              </a:moveTo>
              <a:lnTo>
                <a:pt x="811756" y="103624"/>
              </a:lnTo>
              <a:lnTo>
                <a:pt x="0" y="103624"/>
              </a:lnTo>
              <a:lnTo>
                <a:pt x="0"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F58A0-722A-40F0-A612-514EE3419F2E}">
      <dsp:nvSpPr>
        <dsp:cNvPr id="0" name=""/>
        <dsp:cNvSpPr/>
      </dsp:nvSpPr>
      <dsp:spPr>
        <a:xfrm>
          <a:off x="5974369" y="4003002"/>
          <a:ext cx="1274062" cy="8305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Full Vigenere</a:t>
          </a:r>
        </a:p>
      </dsp:txBody>
      <dsp:txXfrm>
        <a:off x="5998696" y="4027329"/>
        <a:ext cx="1225408" cy="781928"/>
      </dsp:txXfrm>
    </dsp:sp>
    <dsp:sp modelId="{3DD2FB07-E97D-431C-9EC8-39EF53CB5F80}">
      <dsp:nvSpPr>
        <dsp:cNvPr id="0" name=""/>
        <dsp:cNvSpPr/>
      </dsp:nvSpPr>
      <dsp:spPr>
        <a:xfrm>
          <a:off x="7423157" y="3795754"/>
          <a:ext cx="701995" cy="207248"/>
        </a:xfrm>
        <a:custGeom>
          <a:avLst/>
          <a:gdLst/>
          <a:ahLst/>
          <a:cxnLst/>
          <a:rect l="0" t="0" r="0" b="0"/>
          <a:pathLst>
            <a:path>
              <a:moveTo>
                <a:pt x="0" y="0"/>
              </a:moveTo>
              <a:lnTo>
                <a:pt x="0" y="103624"/>
              </a:lnTo>
              <a:lnTo>
                <a:pt x="701995" y="103624"/>
              </a:lnTo>
              <a:lnTo>
                <a:pt x="701995"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AC343-3A0B-4850-82CF-D284E90A2B0B}">
      <dsp:nvSpPr>
        <dsp:cNvPr id="0" name=""/>
        <dsp:cNvSpPr/>
      </dsp:nvSpPr>
      <dsp:spPr>
        <a:xfrm>
          <a:off x="7481586" y="4003002"/>
          <a:ext cx="1287134" cy="8340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Auto-key Vigenere</a:t>
          </a:r>
          <a:endParaRPr lang="en-US" sz="1600" kern="1200" dirty="0"/>
        </a:p>
      </dsp:txBody>
      <dsp:txXfrm>
        <a:off x="7506014" y="4027430"/>
        <a:ext cx="1238278" cy="785192"/>
      </dsp:txXfrm>
    </dsp:sp>
    <dsp:sp modelId="{FB1439EB-44A2-40E6-A7C9-C991BE09F052}">
      <dsp:nvSpPr>
        <dsp:cNvPr id="0" name=""/>
        <dsp:cNvSpPr/>
      </dsp:nvSpPr>
      <dsp:spPr>
        <a:xfrm>
          <a:off x="7423157" y="3795754"/>
          <a:ext cx="2259946" cy="207248"/>
        </a:xfrm>
        <a:custGeom>
          <a:avLst/>
          <a:gdLst/>
          <a:ahLst/>
          <a:cxnLst/>
          <a:rect l="0" t="0" r="0" b="0"/>
          <a:pathLst>
            <a:path>
              <a:moveTo>
                <a:pt x="0" y="0"/>
              </a:moveTo>
              <a:lnTo>
                <a:pt x="0" y="103624"/>
              </a:lnTo>
              <a:lnTo>
                <a:pt x="2259946" y="103624"/>
              </a:lnTo>
              <a:lnTo>
                <a:pt x="2259946" y="2072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03631-49FC-4358-81CE-6BCA28097E87}">
      <dsp:nvSpPr>
        <dsp:cNvPr id="0" name=""/>
        <dsp:cNvSpPr/>
      </dsp:nvSpPr>
      <dsp:spPr>
        <a:xfrm>
          <a:off x="9001874" y="4003002"/>
          <a:ext cx="1362458" cy="8365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Running </a:t>
          </a:r>
          <a:r>
            <a:rPr lang="en-US" sz="1600" kern="1200" smtClean="0"/>
            <a:t>Key Vigenerer</a:t>
          </a:r>
          <a:endParaRPr lang="en-US" sz="1600" kern="1200" dirty="0"/>
        </a:p>
      </dsp:txBody>
      <dsp:txXfrm>
        <a:off x="9026376" y="4027504"/>
        <a:ext cx="1313454" cy="787552"/>
      </dsp:txXfrm>
    </dsp:sp>
    <dsp:sp modelId="{9F6E5565-6B6C-4E6C-92F4-D4B34C729741}">
      <dsp:nvSpPr>
        <dsp:cNvPr id="0" name=""/>
        <dsp:cNvSpPr/>
      </dsp:nvSpPr>
      <dsp:spPr>
        <a:xfrm>
          <a:off x="5630102" y="3126602"/>
          <a:ext cx="3624752" cy="207248"/>
        </a:xfrm>
        <a:custGeom>
          <a:avLst/>
          <a:gdLst/>
          <a:ahLst/>
          <a:cxnLst/>
          <a:rect l="0" t="0" r="0" b="0"/>
          <a:pathLst>
            <a:path>
              <a:moveTo>
                <a:pt x="0" y="0"/>
              </a:moveTo>
              <a:lnTo>
                <a:pt x="0" y="103624"/>
              </a:lnTo>
              <a:lnTo>
                <a:pt x="3624752" y="103624"/>
              </a:lnTo>
              <a:lnTo>
                <a:pt x="3624752" y="2072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1D0A5-CA83-43AD-9C01-34B39952124D}">
      <dsp:nvSpPr>
        <dsp:cNvPr id="0" name=""/>
        <dsp:cNvSpPr/>
      </dsp:nvSpPr>
      <dsp:spPr>
        <a:xfrm>
          <a:off x="8441644" y="3333850"/>
          <a:ext cx="1626420" cy="4646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Polygram</a:t>
          </a:r>
          <a:endParaRPr lang="en-US" sz="1800" kern="1200" dirty="0"/>
        </a:p>
      </dsp:txBody>
      <dsp:txXfrm>
        <a:off x="8455253" y="3347459"/>
        <a:ext cx="1599202" cy="4374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4599923" y="1338652"/>
          <a:ext cx="1998644" cy="943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4645969" y="1384698"/>
        <a:ext cx="1906552" cy="851164"/>
      </dsp:txXfrm>
    </dsp:sp>
    <dsp:sp modelId="{051829F0-EDBD-439D-BCEE-B94D417AD345}">
      <dsp:nvSpPr>
        <dsp:cNvPr id="0" name=""/>
        <dsp:cNvSpPr/>
      </dsp:nvSpPr>
      <dsp:spPr>
        <a:xfrm>
          <a:off x="5553525" y="2281908"/>
          <a:ext cx="91440" cy="177207"/>
        </a:xfrm>
        <a:custGeom>
          <a:avLst/>
          <a:gdLst/>
          <a:ahLst/>
          <a:cxnLst/>
          <a:rect l="0" t="0" r="0" b="0"/>
          <a:pathLst>
            <a:path>
              <a:moveTo>
                <a:pt x="45720" y="0"/>
              </a:moveTo>
              <a:lnTo>
                <a:pt x="45720" y="1772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4791400" y="2459116"/>
          <a:ext cx="1615690" cy="6422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Substitution Cipher</a:t>
          </a:r>
          <a:endParaRPr lang="en-US" sz="2000" kern="1200" dirty="0"/>
        </a:p>
      </dsp:txBody>
      <dsp:txXfrm>
        <a:off x="4810210" y="2477926"/>
        <a:ext cx="1578070" cy="604605"/>
      </dsp:txXfrm>
    </dsp:sp>
    <dsp:sp modelId="{4606AAD5-3BFA-4A1E-8925-91944BDACFE7}">
      <dsp:nvSpPr>
        <dsp:cNvPr id="0" name=""/>
        <dsp:cNvSpPr/>
      </dsp:nvSpPr>
      <dsp:spPr>
        <a:xfrm>
          <a:off x="1823235" y="3101341"/>
          <a:ext cx="3776009" cy="177207"/>
        </a:xfrm>
        <a:custGeom>
          <a:avLst/>
          <a:gdLst/>
          <a:ahLst/>
          <a:cxnLst/>
          <a:rect l="0" t="0" r="0" b="0"/>
          <a:pathLst>
            <a:path>
              <a:moveTo>
                <a:pt x="3776009" y="0"/>
              </a:moveTo>
              <a:lnTo>
                <a:pt x="3776009" y="88603"/>
              </a:lnTo>
              <a:lnTo>
                <a:pt x="0" y="88603"/>
              </a:lnTo>
              <a:lnTo>
                <a:pt x="0" y="17720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838157" y="3278548"/>
          <a:ext cx="1970156" cy="3949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Monoalphabetic</a:t>
          </a:r>
          <a:endParaRPr lang="en-US" sz="1800" kern="1200" dirty="0"/>
        </a:p>
      </dsp:txBody>
      <dsp:txXfrm>
        <a:off x="849725" y="3290116"/>
        <a:ext cx="1947020" cy="371814"/>
      </dsp:txXfrm>
    </dsp:sp>
    <dsp:sp modelId="{A194BCF2-2F62-4B17-AE8C-3E9EAA84DA60}">
      <dsp:nvSpPr>
        <dsp:cNvPr id="0" name=""/>
        <dsp:cNvSpPr/>
      </dsp:nvSpPr>
      <dsp:spPr>
        <a:xfrm>
          <a:off x="547171" y="3673499"/>
          <a:ext cx="1276064" cy="177207"/>
        </a:xfrm>
        <a:custGeom>
          <a:avLst/>
          <a:gdLst/>
          <a:ahLst/>
          <a:cxnLst/>
          <a:rect l="0" t="0" r="0" b="0"/>
          <a:pathLst>
            <a:path>
              <a:moveTo>
                <a:pt x="1276064" y="0"/>
              </a:moveTo>
              <a:lnTo>
                <a:pt x="1276064" y="88603"/>
              </a:lnTo>
              <a:lnTo>
                <a:pt x="0" y="88603"/>
              </a:lnTo>
              <a:lnTo>
                <a:pt x="0" y="1772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8818" y="3850706"/>
          <a:ext cx="1076706" cy="7120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Caesar</a:t>
          </a:r>
          <a:endParaRPr lang="en-US" sz="1600" kern="1200" dirty="0"/>
        </a:p>
      </dsp:txBody>
      <dsp:txXfrm>
        <a:off x="29673" y="3871561"/>
        <a:ext cx="1034996" cy="670339"/>
      </dsp:txXfrm>
    </dsp:sp>
    <dsp:sp modelId="{F08B1C0A-D97D-4B82-B632-F39272F9EA81}">
      <dsp:nvSpPr>
        <dsp:cNvPr id="0" name=""/>
        <dsp:cNvSpPr/>
      </dsp:nvSpPr>
      <dsp:spPr>
        <a:xfrm>
          <a:off x="1777515" y="3673499"/>
          <a:ext cx="91440" cy="177207"/>
        </a:xfrm>
        <a:custGeom>
          <a:avLst/>
          <a:gdLst/>
          <a:ahLst/>
          <a:cxnLst/>
          <a:rect l="0" t="0" r="0" b="0"/>
          <a:pathLst>
            <a:path>
              <a:moveTo>
                <a:pt x="45720" y="0"/>
              </a:moveTo>
              <a:lnTo>
                <a:pt x="45720" y="1772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1284882" y="3850706"/>
          <a:ext cx="1076706" cy="7120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ROT13</a:t>
          </a:r>
          <a:endParaRPr lang="en-US" sz="1600" kern="1200" dirty="0"/>
        </a:p>
      </dsp:txBody>
      <dsp:txXfrm>
        <a:off x="1305737" y="3871561"/>
        <a:ext cx="1034996" cy="670339"/>
      </dsp:txXfrm>
    </dsp:sp>
    <dsp:sp modelId="{14564EB2-1B1A-401B-9591-67D3839BDBF3}">
      <dsp:nvSpPr>
        <dsp:cNvPr id="0" name=""/>
        <dsp:cNvSpPr/>
      </dsp:nvSpPr>
      <dsp:spPr>
        <a:xfrm>
          <a:off x="1823235" y="3673499"/>
          <a:ext cx="1276064" cy="177207"/>
        </a:xfrm>
        <a:custGeom>
          <a:avLst/>
          <a:gdLst/>
          <a:ahLst/>
          <a:cxnLst/>
          <a:rect l="0" t="0" r="0" b="0"/>
          <a:pathLst>
            <a:path>
              <a:moveTo>
                <a:pt x="0" y="0"/>
              </a:moveTo>
              <a:lnTo>
                <a:pt x="0" y="88603"/>
              </a:lnTo>
              <a:lnTo>
                <a:pt x="1276064" y="88603"/>
              </a:lnTo>
              <a:lnTo>
                <a:pt x="1276064" y="1772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2560947" y="3850706"/>
          <a:ext cx="1076706" cy="7120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Atbash</a:t>
          </a:r>
          <a:endParaRPr lang="en-US" sz="1600" kern="1200" dirty="0"/>
        </a:p>
      </dsp:txBody>
      <dsp:txXfrm>
        <a:off x="2581802" y="3871561"/>
        <a:ext cx="1034996" cy="670339"/>
      </dsp:txXfrm>
    </dsp:sp>
    <dsp:sp modelId="{B3C4FACE-0690-4439-AB7F-85DABD2ADA05}">
      <dsp:nvSpPr>
        <dsp:cNvPr id="0" name=""/>
        <dsp:cNvSpPr/>
      </dsp:nvSpPr>
      <dsp:spPr>
        <a:xfrm>
          <a:off x="5599245" y="3101341"/>
          <a:ext cx="752614" cy="177207"/>
        </a:xfrm>
        <a:custGeom>
          <a:avLst/>
          <a:gdLst/>
          <a:ahLst/>
          <a:cxnLst/>
          <a:rect l="0" t="0" r="0" b="0"/>
          <a:pathLst>
            <a:path>
              <a:moveTo>
                <a:pt x="0" y="0"/>
              </a:moveTo>
              <a:lnTo>
                <a:pt x="0" y="88603"/>
              </a:lnTo>
              <a:lnTo>
                <a:pt x="752614" y="88603"/>
              </a:lnTo>
              <a:lnTo>
                <a:pt x="752614" y="17720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1E15-883C-4277-957C-187B157B7920}">
      <dsp:nvSpPr>
        <dsp:cNvPr id="0" name=""/>
        <dsp:cNvSpPr/>
      </dsp:nvSpPr>
      <dsp:spPr>
        <a:xfrm>
          <a:off x="5502920" y="3278548"/>
          <a:ext cx="1697879" cy="3949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Polyalphabetic</a:t>
          </a:r>
          <a:endParaRPr lang="en-US" sz="1800" kern="1200" dirty="0"/>
        </a:p>
      </dsp:txBody>
      <dsp:txXfrm>
        <a:off x="5514488" y="3290116"/>
        <a:ext cx="1674743" cy="371814"/>
      </dsp:txXfrm>
    </dsp:sp>
    <dsp:sp modelId="{DFE28849-0162-43ED-A596-3FC99F9A88F3}">
      <dsp:nvSpPr>
        <dsp:cNvPr id="0" name=""/>
        <dsp:cNvSpPr/>
      </dsp:nvSpPr>
      <dsp:spPr>
        <a:xfrm>
          <a:off x="4375364" y="3673499"/>
          <a:ext cx="1976495" cy="177207"/>
        </a:xfrm>
        <a:custGeom>
          <a:avLst/>
          <a:gdLst/>
          <a:ahLst/>
          <a:cxnLst/>
          <a:rect l="0" t="0" r="0" b="0"/>
          <a:pathLst>
            <a:path>
              <a:moveTo>
                <a:pt x="1976495" y="0"/>
              </a:moveTo>
              <a:lnTo>
                <a:pt x="1976495" y="88603"/>
              </a:lnTo>
              <a:lnTo>
                <a:pt x="0" y="88603"/>
              </a:lnTo>
              <a:lnTo>
                <a:pt x="0" y="1772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FB512-7AA2-460E-9E46-E8DF8144D667}">
      <dsp:nvSpPr>
        <dsp:cNvPr id="0" name=""/>
        <dsp:cNvSpPr/>
      </dsp:nvSpPr>
      <dsp:spPr>
        <a:xfrm>
          <a:off x="3837011" y="3850706"/>
          <a:ext cx="1076706" cy="7120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 Vigenere</a:t>
          </a:r>
        </a:p>
      </dsp:txBody>
      <dsp:txXfrm>
        <a:off x="3857866" y="3871561"/>
        <a:ext cx="1034996" cy="670339"/>
      </dsp:txXfrm>
    </dsp:sp>
    <dsp:sp modelId="{45677014-21BE-4C87-BAA3-9ED178F2CEFA}">
      <dsp:nvSpPr>
        <dsp:cNvPr id="0" name=""/>
        <dsp:cNvSpPr/>
      </dsp:nvSpPr>
      <dsp:spPr>
        <a:xfrm>
          <a:off x="5657769" y="3673499"/>
          <a:ext cx="694091" cy="177207"/>
        </a:xfrm>
        <a:custGeom>
          <a:avLst/>
          <a:gdLst/>
          <a:ahLst/>
          <a:cxnLst/>
          <a:rect l="0" t="0" r="0" b="0"/>
          <a:pathLst>
            <a:path>
              <a:moveTo>
                <a:pt x="694091" y="0"/>
              </a:moveTo>
              <a:lnTo>
                <a:pt x="694091" y="88603"/>
              </a:lnTo>
              <a:lnTo>
                <a:pt x="0" y="88603"/>
              </a:lnTo>
              <a:lnTo>
                <a:pt x="0" y="1772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F58A0-722A-40F0-A612-514EE3419F2E}">
      <dsp:nvSpPr>
        <dsp:cNvPr id="0" name=""/>
        <dsp:cNvSpPr/>
      </dsp:nvSpPr>
      <dsp:spPr>
        <a:xfrm>
          <a:off x="5113076" y="3850706"/>
          <a:ext cx="1089385" cy="7101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Full Vigenere</a:t>
          </a:r>
        </a:p>
      </dsp:txBody>
      <dsp:txXfrm>
        <a:off x="5133877" y="3871507"/>
        <a:ext cx="1047783" cy="668586"/>
      </dsp:txXfrm>
    </dsp:sp>
    <dsp:sp modelId="{3DD2FB07-E97D-431C-9EC8-39EF53CB5F80}">
      <dsp:nvSpPr>
        <dsp:cNvPr id="0" name=""/>
        <dsp:cNvSpPr/>
      </dsp:nvSpPr>
      <dsp:spPr>
        <a:xfrm>
          <a:off x="6351860" y="3673499"/>
          <a:ext cx="600240" cy="177207"/>
        </a:xfrm>
        <a:custGeom>
          <a:avLst/>
          <a:gdLst/>
          <a:ahLst/>
          <a:cxnLst/>
          <a:rect l="0" t="0" r="0" b="0"/>
          <a:pathLst>
            <a:path>
              <a:moveTo>
                <a:pt x="0" y="0"/>
              </a:moveTo>
              <a:lnTo>
                <a:pt x="0" y="88603"/>
              </a:lnTo>
              <a:lnTo>
                <a:pt x="600240" y="88603"/>
              </a:lnTo>
              <a:lnTo>
                <a:pt x="600240" y="1772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AC343-3A0B-4850-82CF-D284E90A2B0B}">
      <dsp:nvSpPr>
        <dsp:cNvPr id="0" name=""/>
        <dsp:cNvSpPr/>
      </dsp:nvSpPr>
      <dsp:spPr>
        <a:xfrm>
          <a:off x="6401819" y="3850706"/>
          <a:ext cx="1100562" cy="71315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Auto-key Vigenere</a:t>
          </a:r>
          <a:endParaRPr lang="en-US" sz="1600" kern="1200" dirty="0"/>
        </a:p>
      </dsp:txBody>
      <dsp:txXfrm>
        <a:off x="6422707" y="3871594"/>
        <a:ext cx="1058786" cy="671376"/>
      </dsp:txXfrm>
    </dsp:sp>
    <dsp:sp modelId="{FB1439EB-44A2-40E6-A7C9-C991BE09F052}">
      <dsp:nvSpPr>
        <dsp:cNvPr id="0" name=""/>
        <dsp:cNvSpPr/>
      </dsp:nvSpPr>
      <dsp:spPr>
        <a:xfrm>
          <a:off x="6351860" y="3673499"/>
          <a:ext cx="1932364" cy="177207"/>
        </a:xfrm>
        <a:custGeom>
          <a:avLst/>
          <a:gdLst/>
          <a:ahLst/>
          <a:cxnLst/>
          <a:rect l="0" t="0" r="0" b="0"/>
          <a:pathLst>
            <a:path>
              <a:moveTo>
                <a:pt x="0" y="0"/>
              </a:moveTo>
              <a:lnTo>
                <a:pt x="0" y="88603"/>
              </a:lnTo>
              <a:lnTo>
                <a:pt x="1932364" y="88603"/>
              </a:lnTo>
              <a:lnTo>
                <a:pt x="1932364" y="1772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03631-49FC-4358-81CE-6BCA28097E87}">
      <dsp:nvSpPr>
        <dsp:cNvPr id="0" name=""/>
        <dsp:cNvSpPr/>
      </dsp:nvSpPr>
      <dsp:spPr>
        <a:xfrm>
          <a:off x="7701740" y="3850706"/>
          <a:ext cx="1164968" cy="71529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Running Key </a:t>
          </a:r>
          <a:r>
            <a:rPr lang="en-US" sz="1600" kern="1200" dirty="0" err="1" smtClean="0"/>
            <a:t>Vigenere</a:t>
          </a:r>
          <a:endParaRPr lang="en-US" sz="1600" kern="1200" dirty="0"/>
        </a:p>
      </dsp:txBody>
      <dsp:txXfrm>
        <a:off x="7722690" y="3871656"/>
        <a:ext cx="1123068" cy="673396"/>
      </dsp:txXfrm>
    </dsp:sp>
    <dsp:sp modelId="{9F6E5565-6B6C-4E6C-92F4-D4B34C729741}">
      <dsp:nvSpPr>
        <dsp:cNvPr id="0" name=""/>
        <dsp:cNvSpPr/>
      </dsp:nvSpPr>
      <dsp:spPr>
        <a:xfrm>
          <a:off x="5599245" y="3101341"/>
          <a:ext cx="4065753" cy="177207"/>
        </a:xfrm>
        <a:custGeom>
          <a:avLst/>
          <a:gdLst/>
          <a:ahLst/>
          <a:cxnLst/>
          <a:rect l="0" t="0" r="0" b="0"/>
          <a:pathLst>
            <a:path>
              <a:moveTo>
                <a:pt x="0" y="0"/>
              </a:moveTo>
              <a:lnTo>
                <a:pt x="0" y="88603"/>
              </a:lnTo>
              <a:lnTo>
                <a:pt x="4065753" y="88603"/>
              </a:lnTo>
              <a:lnTo>
                <a:pt x="4065753" y="17720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1D0A5-CA83-43AD-9C01-34B39952124D}">
      <dsp:nvSpPr>
        <dsp:cNvPr id="0" name=""/>
        <dsp:cNvSpPr/>
      </dsp:nvSpPr>
      <dsp:spPr>
        <a:xfrm>
          <a:off x="8969665" y="3278548"/>
          <a:ext cx="1390668" cy="3973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Polygram</a:t>
          </a:r>
          <a:endParaRPr lang="en-US" sz="1800" kern="1200" dirty="0"/>
        </a:p>
      </dsp:txBody>
      <dsp:txXfrm>
        <a:off x="8981302" y="3290185"/>
        <a:ext cx="1367394" cy="374028"/>
      </dsp:txXfrm>
    </dsp:sp>
    <dsp:sp modelId="{578B49AB-5941-4F06-B233-20DB869DFDAF}">
      <dsp:nvSpPr>
        <dsp:cNvPr id="0" name=""/>
        <dsp:cNvSpPr/>
      </dsp:nvSpPr>
      <dsp:spPr>
        <a:xfrm>
          <a:off x="9619279" y="3675851"/>
          <a:ext cx="91440" cy="177207"/>
        </a:xfrm>
        <a:custGeom>
          <a:avLst/>
          <a:gdLst/>
          <a:ahLst/>
          <a:cxnLst/>
          <a:rect l="0" t="0" r="0" b="0"/>
          <a:pathLst>
            <a:path>
              <a:moveTo>
                <a:pt x="45720" y="0"/>
              </a:moveTo>
              <a:lnTo>
                <a:pt x="45720" y="1772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F5C89-7B7C-4C53-8EBA-F3F2DF8641C4}">
      <dsp:nvSpPr>
        <dsp:cNvPr id="0" name=""/>
        <dsp:cNvSpPr/>
      </dsp:nvSpPr>
      <dsp:spPr>
        <a:xfrm>
          <a:off x="9066067" y="3853058"/>
          <a:ext cx="1197862" cy="7125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Playfair</a:t>
          </a:r>
          <a:endParaRPr lang="en-US" sz="1600" kern="1200" dirty="0"/>
        </a:p>
      </dsp:txBody>
      <dsp:txXfrm>
        <a:off x="9086936" y="3873927"/>
        <a:ext cx="1156124" cy="6707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4824536" y="527177"/>
          <a:ext cx="2114212" cy="8485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4865958" y="568599"/>
        <a:ext cx="2031368" cy="765693"/>
      </dsp:txXfrm>
    </dsp:sp>
    <dsp:sp modelId="{051829F0-EDBD-439D-BCEE-B94D417AD345}">
      <dsp:nvSpPr>
        <dsp:cNvPr id="0" name=""/>
        <dsp:cNvSpPr/>
      </dsp:nvSpPr>
      <dsp:spPr>
        <a:xfrm>
          <a:off x="5835922" y="1375715"/>
          <a:ext cx="91440" cy="280470"/>
        </a:xfrm>
        <a:custGeom>
          <a:avLst/>
          <a:gdLst/>
          <a:ahLst/>
          <a:cxnLst/>
          <a:rect l="0" t="0" r="0" b="0"/>
          <a:pathLst>
            <a:path>
              <a:moveTo>
                <a:pt x="45720" y="0"/>
              </a:moveTo>
              <a:lnTo>
                <a:pt x="45720" y="2804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5154917" y="1656185"/>
          <a:ext cx="1453448" cy="7859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Substitution Cipher</a:t>
          </a:r>
          <a:endParaRPr lang="en-US" sz="2000" kern="1200" dirty="0"/>
        </a:p>
      </dsp:txBody>
      <dsp:txXfrm>
        <a:off x="5177936" y="1679204"/>
        <a:ext cx="1407410" cy="739902"/>
      </dsp:txXfrm>
    </dsp:sp>
    <dsp:sp modelId="{4606AAD5-3BFA-4A1E-8925-91944BDACFE7}">
      <dsp:nvSpPr>
        <dsp:cNvPr id="0" name=""/>
        <dsp:cNvSpPr/>
      </dsp:nvSpPr>
      <dsp:spPr>
        <a:xfrm>
          <a:off x="1635094" y="2442125"/>
          <a:ext cx="4246547" cy="907767"/>
        </a:xfrm>
        <a:custGeom>
          <a:avLst/>
          <a:gdLst/>
          <a:ahLst/>
          <a:cxnLst/>
          <a:rect l="0" t="0" r="0" b="0"/>
          <a:pathLst>
            <a:path>
              <a:moveTo>
                <a:pt x="4246547" y="0"/>
              </a:moveTo>
              <a:lnTo>
                <a:pt x="4246547" y="453883"/>
              </a:lnTo>
              <a:lnTo>
                <a:pt x="0" y="453883"/>
              </a:lnTo>
              <a:lnTo>
                <a:pt x="0" y="9077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748934" y="3349893"/>
          <a:ext cx="1772319" cy="3552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Monoalphabetic</a:t>
          </a:r>
          <a:endParaRPr lang="en-US" sz="1800" kern="1200" dirty="0"/>
        </a:p>
      </dsp:txBody>
      <dsp:txXfrm>
        <a:off x="759340" y="3360299"/>
        <a:ext cx="1751507" cy="334478"/>
      </dsp:txXfrm>
    </dsp:sp>
    <dsp:sp modelId="{A194BCF2-2F62-4B17-AE8C-3E9EAA84DA60}">
      <dsp:nvSpPr>
        <dsp:cNvPr id="0" name=""/>
        <dsp:cNvSpPr/>
      </dsp:nvSpPr>
      <dsp:spPr>
        <a:xfrm>
          <a:off x="487167" y="3705184"/>
          <a:ext cx="1147926" cy="724000"/>
        </a:xfrm>
        <a:custGeom>
          <a:avLst/>
          <a:gdLst/>
          <a:ahLst/>
          <a:cxnLst/>
          <a:rect l="0" t="0" r="0" b="0"/>
          <a:pathLst>
            <a:path>
              <a:moveTo>
                <a:pt x="1147926" y="0"/>
              </a:moveTo>
              <a:lnTo>
                <a:pt x="1147926" y="362000"/>
              </a:lnTo>
              <a:lnTo>
                <a:pt x="0" y="362000"/>
              </a:lnTo>
              <a:lnTo>
                <a:pt x="0" y="724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2874" y="4429184"/>
          <a:ext cx="968587" cy="6405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Caesar</a:t>
          </a:r>
          <a:endParaRPr lang="en-US" sz="1600" kern="1200" dirty="0"/>
        </a:p>
      </dsp:txBody>
      <dsp:txXfrm>
        <a:off x="21635" y="4447945"/>
        <a:ext cx="931065" cy="603025"/>
      </dsp:txXfrm>
    </dsp:sp>
    <dsp:sp modelId="{F08B1C0A-D97D-4B82-B632-F39272F9EA81}">
      <dsp:nvSpPr>
        <dsp:cNvPr id="0" name=""/>
        <dsp:cNvSpPr/>
      </dsp:nvSpPr>
      <dsp:spPr>
        <a:xfrm>
          <a:off x="1589374" y="3705184"/>
          <a:ext cx="91440" cy="724000"/>
        </a:xfrm>
        <a:custGeom>
          <a:avLst/>
          <a:gdLst/>
          <a:ahLst/>
          <a:cxnLst/>
          <a:rect l="0" t="0" r="0" b="0"/>
          <a:pathLst>
            <a:path>
              <a:moveTo>
                <a:pt x="45720" y="0"/>
              </a:moveTo>
              <a:lnTo>
                <a:pt x="45720" y="724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1150800" y="4429184"/>
          <a:ext cx="968587" cy="6405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ROT13</a:t>
          </a:r>
          <a:endParaRPr lang="en-US" sz="1600" kern="1200" dirty="0"/>
        </a:p>
      </dsp:txBody>
      <dsp:txXfrm>
        <a:off x="1169561" y="4447945"/>
        <a:ext cx="931065" cy="603025"/>
      </dsp:txXfrm>
    </dsp:sp>
    <dsp:sp modelId="{14564EB2-1B1A-401B-9591-67D3839BDBF3}">
      <dsp:nvSpPr>
        <dsp:cNvPr id="0" name=""/>
        <dsp:cNvSpPr/>
      </dsp:nvSpPr>
      <dsp:spPr>
        <a:xfrm>
          <a:off x="1635094" y="3705184"/>
          <a:ext cx="1147926" cy="724000"/>
        </a:xfrm>
        <a:custGeom>
          <a:avLst/>
          <a:gdLst/>
          <a:ahLst/>
          <a:cxnLst/>
          <a:rect l="0" t="0" r="0" b="0"/>
          <a:pathLst>
            <a:path>
              <a:moveTo>
                <a:pt x="0" y="0"/>
              </a:moveTo>
              <a:lnTo>
                <a:pt x="0" y="362000"/>
              </a:lnTo>
              <a:lnTo>
                <a:pt x="1147926" y="362000"/>
              </a:lnTo>
              <a:lnTo>
                <a:pt x="1147926" y="724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2298727" y="4429184"/>
          <a:ext cx="968587" cy="6405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Atbash</a:t>
          </a:r>
          <a:endParaRPr lang="en-US" sz="1600" kern="1200" dirty="0"/>
        </a:p>
      </dsp:txBody>
      <dsp:txXfrm>
        <a:off x="2317488" y="4447945"/>
        <a:ext cx="931065" cy="603025"/>
      </dsp:txXfrm>
    </dsp:sp>
    <dsp:sp modelId="{B3C4FACE-0690-4439-AB7F-85DABD2ADA05}">
      <dsp:nvSpPr>
        <dsp:cNvPr id="0" name=""/>
        <dsp:cNvSpPr/>
      </dsp:nvSpPr>
      <dsp:spPr>
        <a:xfrm>
          <a:off x="5708969" y="2442125"/>
          <a:ext cx="172672" cy="907767"/>
        </a:xfrm>
        <a:custGeom>
          <a:avLst/>
          <a:gdLst/>
          <a:ahLst/>
          <a:cxnLst/>
          <a:rect l="0" t="0" r="0" b="0"/>
          <a:pathLst>
            <a:path>
              <a:moveTo>
                <a:pt x="172672" y="0"/>
              </a:moveTo>
              <a:lnTo>
                <a:pt x="172672" y="453883"/>
              </a:lnTo>
              <a:lnTo>
                <a:pt x="0" y="453883"/>
              </a:lnTo>
              <a:lnTo>
                <a:pt x="0" y="9077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1E15-883C-4277-957C-187B157B7920}">
      <dsp:nvSpPr>
        <dsp:cNvPr id="0" name=""/>
        <dsp:cNvSpPr/>
      </dsp:nvSpPr>
      <dsp:spPr>
        <a:xfrm>
          <a:off x="4945277" y="3349893"/>
          <a:ext cx="1527384" cy="3552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Polyalphabetic</a:t>
          </a:r>
          <a:endParaRPr lang="en-US" sz="1800" kern="1200" dirty="0"/>
        </a:p>
      </dsp:txBody>
      <dsp:txXfrm>
        <a:off x="4955683" y="3360299"/>
        <a:ext cx="1506572" cy="334478"/>
      </dsp:txXfrm>
    </dsp:sp>
    <dsp:sp modelId="{DFE28849-0162-43ED-A596-3FC99F9A88F3}">
      <dsp:nvSpPr>
        <dsp:cNvPr id="0" name=""/>
        <dsp:cNvSpPr/>
      </dsp:nvSpPr>
      <dsp:spPr>
        <a:xfrm>
          <a:off x="3930947" y="3705184"/>
          <a:ext cx="1778022" cy="724000"/>
        </a:xfrm>
        <a:custGeom>
          <a:avLst/>
          <a:gdLst/>
          <a:ahLst/>
          <a:cxnLst/>
          <a:rect l="0" t="0" r="0" b="0"/>
          <a:pathLst>
            <a:path>
              <a:moveTo>
                <a:pt x="1778022" y="0"/>
              </a:moveTo>
              <a:lnTo>
                <a:pt x="1778022" y="362000"/>
              </a:lnTo>
              <a:lnTo>
                <a:pt x="0" y="362000"/>
              </a:lnTo>
              <a:lnTo>
                <a:pt x="0" y="724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FB512-7AA2-460E-9E46-E8DF8144D667}">
      <dsp:nvSpPr>
        <dsp:cNvPr id="0" name=""/>
        <dsp:cNvSpPr/>
      </dsp:nvSpPr>
      <dsp:spPr>
        <a:xfrm>
          <a:off x="3446653" y="4429184"/>
          <a:ext cx="968587" cy="6405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 Vigenere</a:t>
          </a:r>
        </a:p>
      </dsp:txBody>
      <dsp:txXfrm>
        <a:off x="3465414" y="4447945"/>
        <a:ext cx="931065" cy="603025"/>
      </dsp:txXfrm>
    </dsp:sp>
    <dsp:sp modelId="{45677014-21BE-4C87-BAA3-9ED178F2CEFA}">
      <dsp:nvSpPr>
        <dsp:cNvPr id="0" name=""/>
        <dsp:cNvSpPr/>
      </dsp:nvSpPr>
      <dsp:spPr>
        <a:xfrm>
          <a:off x="5084576" y="3705184"/>
          <a:ext cx="624393" cy="724000"/>
        </a:xfrm>
        <a:custGeom>
          <a:avLst/>
          <a:gdLst/>
          <a:ahLst/>
          <a:cxnLst/>
          <a:rect l="0" t="0" r="0" b="0"/>
          <a:pathLst>
            <a:path>
              <a:moveTo>
                <a:pt x="624393" y="0"/>
              </a:moveTo>
              <a:lnTo>
                <a:pt x="624393" y="362000"/>
              </a:lnTo>
              <a:lnTo>
                <a:pt x="0" y="362000"/>
              </a:lnTo>
              <a:lnTo>
                <a:pt x="0" y="724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F58A0-722A-40F0-A612-514EE3419F2E}">
      <dsp:nvSpPr>
        <dsp:cNvPr id="0" name=""/>
        <dsp:cNvSpPr/>
      </dsp:nvSpPr>
      <dsp:spPr>
        <a:xfrm>
          <a:off x="4594579" y="4429184"/>
          <a:ext cx="979993" cy="6388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Full Vigenere</a:t>
          </a:r>
        </a:p>
      </dsp:txBody>
      <dsp:txXfrm>
        <a:off x="4613291" y="4447896"/>
        <a:ext cx="942569" cy="601450"/>
      </dsp:txXfrm>
    </dsp:sp>
    <dsp:sp modelId="{3DD2FB07-E97D-431C-9EC8-39EF53CB5F80}">
      <dsp:nvSpPr>
        <dsp:cNvPr id="0" name=""/>
        <dsp:cNvSpPr/>
      </dsp:nvSpPr>
      <dsp:spPr>
        <a:xfrm>
          <a:off x="5708969" y="3705184"/>
          <a:ext cx="539966" cy="724000"/>
        </a:xfrm>
        <a:custGeom>
          <a:avLst/>
          <a:gdLst/>
          <a:ahLst/>
          <a:cxnLst/>
          <a:rect l="0" t="0" r="0" b="0"/>
          <a:pathLst>
            <a:path>
              <a:moveTo>
                <a:pt x="0" y="0"/>
              </a:moveTo>
              <a:lnTo>
                <a:pt x="0" y="362000"/>
              </a:lnTo>
              <a:lnTo>
                <a:pt x="539966" y="362000"/>
              </a:lnTo>
              <a:lnTo>
                <a:pt x="539966" y="724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AC343-3A0B-4850-82CF-D284E90A2B0B}">
      <dsp:nvSpPr>
        <dsp:cNvPr id="0" name=""/>
        <dsp:cNvSpPr/>
      </dsp:nvSpPr>
      <dsp:spPr>
        <a:xfrm>
          <a:off x="5753912" y="4429184"/>
          <a:ext cx="990048" cy="6415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Auto-key Vigenere</a:t>
          </a:r>
          <a:endParaRPr lang="en-US" sz="1600" kern="1200" dirty="0"/>
        </a:p>
      </dsp:txBody>
      <dsp:txXfrm>
        <a:off x="5772702" y="4447974"/>
        <a:ext cx="952468" cy="603960"/>
      </dsp:txXfrm>
    </dsp:sp>
    <dsp:sp modelId="{FB1439EB-44A2-40E6-A7C9-C991BE09F052}">
      <dsp:nvSpPr>
        <dsp:cNvPr id="0" name=""/>
        <dsp:cNvSpPr/>
      </dsp:nvSpPr>
      <dsp:spPr>
        <a:xfrm>
          <a:off x="5708969" y="3705184"/>
          <a:ext cx="1738323" cy="724000"/>
        </a:xfrm>
        <a:custGeom>
          <a:avLst/>
          <a:gdLst/>
          <a:ahLst/>
          <a:cxnLst/>
          <a:rect l="0" t="0" r="0" b="0"/>
          <a:pathLst>
            <a:path>
              <a:moveTo>
                <a:pt x="0" y="0"/>
              </a:moveTo>
              <a:lnTo>
                <a:pt x="0" y="362000"/>
              </a:lnTo>
              <a:lnTo>
                <a:pt x="1738323" y="362000"/>
              </a:lnTo>
              <a:lnTo>
                <a:pt x="1738323" y="724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03631-49FC-4358-81CE-6BCA28097E87}">
      <dsp:nvSpPr>
        <dsp:cNvPr id="0" name=""/>
        <dsp:cNvSpPr/>
      </dsp:nvSpPr>
      <dsp:spPr>
        <a:xfrm>
          <a:off x="6923299" y="4429184"/>
          <a:ext cx="1047986" cy="6434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Running Key </a:t>
          </a:r>
          <a:r>
            <a:rPr lang="en-US" sz="1600" kern="1200" dirty="0" err="1" smtClean="0"/>
            <a:t>Vigenere</a:t>
          </a:r>
          <a:endParaRPr lang="en-US" sz="1600" kern="1200" dirty="0"/>
        </a:p>
      </dsp:txBody>
      <dsp:txXfrm>
        <a:off x="6942146" y="4448031"/>
        <a:ext cx="1010292" cy="605775"/>
      </dsp:txXfrm>
    </dsp:sp>
    <dsp:sp modelId="{9F6E5565-6B6C-4E6C-92F4-D4B34C729741}">
      <dsp:nvSpPr>
        <dsp:cNvPr id="0" name=""/>
        <dsp:cNvSpPr/>
      </dsp:nvSpPr>
      <dsp:spPr>
        <a:xfrm>
          <a:off x="5881642" y="2442125"/>
          <a:ext cx="2807772" cy="907767"/>
        </a:xfrm>
        <a:custGeom>
          <a:avLst/>
          <a:gdLst/>
          <a:ahLst/>
          <a:cxnLst/>
          <a:rect l="0" t="0" r="0" b="0"/>
          <a:pathLst>
            <a:path>
              <a:moveTo>
                <a:pt x="0" y="0"/>
              </a:moveTo>
              <a:lnTo>
                <a:pt x="0" y="453883"/>
              </a:lnTo>
              <a:lnTo>
                <a:pt x="2807772" y="453883"/>
              </a:lnTo>
              <a:lnTo>
                <a:pt x="2807772" y="9077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1D0A5-CA83-43AD-9C01-34B39952124D}">
      <dsp:nvSpPr>
        <dsp:cNvPr id="0" name=""/>
        <dsp:cNvSpPr/>
      </dsp:nvSpPr>
      <dsp:spPr>
        <a:xfrm>
          <a:off x="8063902" y="3349893"/>
          <a:ext cx="1251022" cy="3574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Polygram</a:t>
          </a:r>
          <a:endParaRPr lang="en-US" sz="1800" kern="1200" dirty="0"/>
        </a:p>
      </dsp:txBody>
      <dsp:txXfrm>
        <a:off x="8074370" y="3360361"/>
        <a:ext cx="1230086" cy="336471"/>
      </dsp:txXfrm>
    </dsp:sp>
    <dsp:sp modelId="{578B49AB-5941-4F06-B233-20DB869DFDAF}">
      <dsp:nvSpPr>
        <dsp:cNvPr id="0" name=""/>
        <dsp:cNvSpPr/>
      </dsp:nvSpPr>
      <dsp:spPr>
        <a:xfrm>
          <a:off x="8643694" y="3707300"/>
          <a:ext cx="91440" cy="724000"/>
        </a:xfrm>
        <a:custGeom>
          <a:avLst/>
          <a:gdLst/>
          <a:ahLst/>
          <a:cxnLst/>
          <a:rect l="0" t="0" r="0" b="0"/>
          <a:pathLst>
            <a:path>
              <a:moveTo>
                <a:pt x="45720" y="0"/>
              </a:moveTo>
              <a:lnTo>
                <a:pt x="45720" y="724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F5C89-7B7C-4C53-8EBA-F3F2DF8641C4}">
      <dsp:nvSpPr>
        <dsp:cNvPr id="0" name=""/>
        <dsp:cNvSpPr/>
      </dsp:nvSpPr>
      <dsp:spPr>
        <a:xfrm>
          <a:off x="8150625" y="4431300"/>
          <a:ext cx="1077577" cy="6409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Playfair</a:t>
          </a:r>
          <a:endParaRPr lang="en-US" sz="1600" kern="1200" dirty="0"/>
        </a:p>
      </dsp:txBody>
      <dsp:txXfrm>
        <a:off x="8169398" y="4450073"/>
        <a:ext cx="1040031" cy="603424"/>
      </dsp:txXfrm>
    </dsp:sp>
    <dsp:sp modelId="{40D9BD54-5594-47DA-B90D-BA4E0C9B1596}">
      <dsp:nvSpPr>
        <dsp:cNvPr id="0" name=""/>
        <dsp:cNvSpPr/>
      </dsp:nvSpPr>
      <dsp:spPr>
        <a:xfrm>
          <a:off x="5881642" y="2442125"/>
          <a:ext cx="4372665" cy="907767"/>
        </a:xfrm>
        <a:custGeom>
          <a:avLst/>
          <a:gdLst/>
          <a:ahLst/>
          <a:cxnLst/>
          <a:rect l="0" t="0" r="0" b="0"/>
          <a:pathLst>
            <a:path>
              <a:moveTo>
                <a:pt x="0" y="0"/>
              </a:moveTo>
              <a:lnTo>
                <a:pt x="0" y="453883"/>
              </a:lnTo>
              <a:lnTo>
                <a:pt x="4372665" y="453883"/>
              </a:lnTo>
              <a:lnTo>
                <a:pt x="4372665" y="9077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43AF7-EF1C-4CA7-96B2-98433A0FEF10}">
      <dsp:nvSpPr>
        <dsp:cNvPr id="0" name=""/>
        <dsp:cNvSpPr/>
      </dsp:nvSpPr>
      <dsp:spPr>
        <a:xfrm>
          <a:off x="9494264" y="3349893"/>
          <a:ext cx="1520085" cy="3566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Homophonic </a:t>
          </a:r>
          <a:endParaRPr lang="en-US" sz="1800" kern="1200" dirty="0"/>
        </a:p>
      </dsp:txBody>
      <dsp:txXfrm>
        <a:off x="9504709" y="3360338"/>
        <a:ext cx="1499195" cy="335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2767588" y="1916"/>
          <a:ext cx="2745743" cy="1192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2825816" y="60144"/>
        <a:ext cx="2629287" cy="1076352"/>
      </dsp:txXfrm>
    </dsp:sp>
    <dsp:sp modelId="{051829F0-EDBD-439D-BCEE-B94D417AD345}">
      <dsp:nvSpPr>
        <dsp:cNvPr id="0" name=""/>
        <dsp:cNvSpPr/>
      </dsp:nvSpPr>
      <dsp:spPr>
        <a:xfrm>
          <a:off x="4094739" y="1194724"/>
          <a:ext cx="91440" cy="477123"/>
        </a:xfrm>
        <a:custGeom>
          <a:avLst/>
          <a:gdLst/>
          <a:ahLst/>
          <a:cxnLst/>
          <a:rect l="0" t="0" r="0" b="0"/>
          <a:pathLst>
            <a:path>
              <a:moveTo>
                <a:pt x="45720" y="0"/>
              </a:moveTo>
              <a:lnTo>
                <a:pt x="45720" y="4771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2767588" y="1671847"/>
          <a:ext cx="2745743" cy="11928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Substitution Cipher</a:t>
          </a:r>
          <a:endParaRPr lang="en-US" sz="2400" kern="1200" dirty="0"/>
        </a:p>
      </dsp:txBody>
      <dsp:txXfrm>
        <a:off x="2802524" y="1706783"/>
        <a:ext cx="2675871" cy="1122936"/>
      </dsp:txXfrm>
    </dsp:sp>
    <dsp:sp modelId="{4606AAD5-3BFA-4A1E-8925-91944BDACFE7}">
      <dsp:nvSpPr>
        <dsp:cNvPr id="0" name=""/>
        <dsp:cNvSpPr/>
      </dsp:nvSpPr>
      <dsp:spPr>
        <a:xfrm>
          <a:off x="4094739" y="2864656"/>
          <a:ext cx="91440" cy="477123"/>
        </a:xfrm>
        <a:custGeom>
          <a:avLst/>
          <a:gdLst/>
          <a:ahLst/>
          <a:cxnLst/>
          <a:rect l="0" t="0" r="0" b="0"/>
          <a:pathLst>
            <a:path>
              <a:moveTo>
                <a:pt x="45720" y="0"/>
              </a:moveTo>
              <a:lnTo>
                <a:pt x="45720" y="4771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2767588" y="3341779"/>
          <a:ext cx="2745743" cy="11928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Monoalphabetic</a:t>
          </a:r>
          <a:endParaRPr lang="en-US" sz="2400" kern="1200" dirty="0"/>
        </a:p>
      </dsp:txBody>
      <dsp:txXfrm>
        <a:off x="2802524" y="3376715"/>
        <a:ext cx="2675871" cy="1122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3136789" y="972"/>
          <a:ext cx="2007340" cy="872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3179358" y="43541"/>
        <a:ext cx="1922202" cy="786892"/>
      </dsp:txXfrm>
    </dsp:sp>
    <dsp:sp modelId="{051829F0-EDBD-439D-BCEE-B94D417AD345}">
      <dsp:nvSpPr>
        <dsp:cNvPr id="0" name=""/>
        <dsp:cNvSpPr/>
      </dsp:nvSpPr>
      <dsp:spPr>
        <a:xfrm>
          <a:off x="4094740" y="873003"/>
          <a:ext cx="91440" cy="348812"/>
        </a:xfrm>
        <a:custGeom>
          <a:avLst/>
          <a:gdLst/>
          <a:ahLst/>
          <a:cxnLst/>
          <a:rect l="0" t="0" r="0" b="0"/>
          <a:pathLst>
            <a:path>
              <a:moveTo>
                <a:pt x="45720" y="0"/>
              </a:moveTo>
              <a:lnTo>
                <a:pt x="45720" y="3488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3136789" y="1221815"/>
          <a:ext cx="2007340" cy="8720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Substitution Cipher</a:t>
          </a:r>
          <a:endParaRPr lang="en-US" sz="2400" kern="1200" dirty="0"/>
        </a:p>
      </dsp:txBody>
      <dsp:txXfrm>
        <a:off x="3162330" y="1247356"/>
        <a:ext cx="1956258" cy="820948"/>
      </dsp:txXfrm>
    </dsp:sp>
    <dsp:sp modelId="{4606AAD5-3BFA-4A1E-8925-91944BDACFE7}">
      <dsp:nvSpPr>
        <dsp:cNvPr id="0" name=""/>
        <dsp:cNvSpPr/>
      </dsp:nvSpPr>
      <dsp:spPr>
        <a:xfrm>
          <a:off x="4094740" y="2093845"/>
          <a:ext cx="91440" cy="348812"/>
        </a:xfrm>
        <a:custGeom>
          <a:avLst/>
          <a:gdLst/>
          <a:ahLst/>
          <a:cxnLst/>
          <a:rect l="0" t="0" r="0" b="0"/>
          <a:pathLst>
            <a:path>
              <a:moveTo>
                <a:pt x="45720" y="0"/>
              </a:moveTo>
              <a:lnTo>
                <a:pt x="45720" y="3488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3000844" y="2442658"/>
          <a:ext cx="2279230" cy="8720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Monoalphabetic</a:t>
          </a:r>
          <a:endParaRPr lang="en-US" sz="2400" kern="1200" dirty="0"/>
        </a:p>
      </dsp:txBody>
      <dsp:txXfrm>
        <a:off x="3026385" y="2468199"/>
        <a:ext cx="2228148" cy="820948"/>
      </dsp:txXfrm>
    </dsp:sp>
    <dsp:sp modelId="{A194BCF2-2F62-4B17-AE8C-3E9EAA84DA60}">
      <dsp:nvSpPr>
        <dsp:cNvPr id="0" name=""/>
        <dsp:cNvSpPr/>
      </dsp:nvSpPr>
      <dsp:spPr>
        <a:xfrm>
          <a:off x="4094740" y="3314688"/>
          <a:ext cx="91440" cy="348812"/>
        </a:xfrm>
        <a:custGeom>
          <a:avLst/>
          <a:gdLst/>
          <a:ahLst/>
          <a:cxnLst/>
          <a:rect l="0" t="0" r="0" b="0"/>
          <a:pathLst>
            <a:path>
              <a:moveTo>
                <a:pt x="45720" y="0"/>
              </a:moveTo>
              <a:lnTo>
                <a:pt x="45720" y="3488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3486437" y="3663500"/>
          <a:ext cx="1308045" cy="8720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Caesar Cipher</a:t>
          </a:r>
          <a:endParaRPr lang="en-US" sz="2300" kern="1200" dirty="0"/>
        </a:p>
      </dsp:txBody>
      <dsp:txXfrm>
        <a:off x="3511978" y="3689041"/>
        <a:ext cx="1256963" cy="820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3136789" y="972"/>
          <a:ext cx="2007340" cy="872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3179358" y="43541"/>
        <a:ext cx="1922202" cy="786892"/>
      </dsp:txXfrm>
    </dsp:sp>
    <dsp:sp modelId="{051829F0-EDBD-439D-BCEE-B94D417AD345}">
      <dsp:nvSpPr>
        <dsp:cNvPr id="0" name=""/>
        <dsp:cNvSpPr/>
      </dsp:nvSpPr>
      <dsp:spPr>
        <a:xfrm>
          <a:off x="4094739" y="873003"/>
          <a:ext cx="91440" cy="348812"/>
        </a:xfrm>
        <a:custGeom>
          <a:avLst/>
          <a:gdLst/>
          <a:ahLst/>
          <a:cxnLst/>
          <a:rect l="0" t="0" r="0" b="0"/>
          <a:pathLst>
            <a:path>
              <a:moveTo>
                <a:pt x="45720" y="0"/>
              </a:moveTo>
              <a:lnTo>
                <a:pt x="45720" y="3488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3136789" y="1221815"/>
          <a:ext cx="2007340" cy="8720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Substitution Cipher</a:t>
          </a:r>
          <a:endParaRPr lang="en-US" sz="2400" kern="1200" dirty="0"/>
        </a:p>
      </dsp:txBody>
      <dsp:txXfrm>
        <a:off x="3162330" y="1247356"/>
        <a:ext cx="1956258" cy="820948"/>
      </dsp:txXfrm>
    </dsp:sp>
    <dsp:sp modelId="{4606AAD5-3BFA-4A1E-8925-91944BDACFE7}">
      <dsp:nvSpPr>
        <dsp:cNvPr id="0" name=""/>
        <dsp:cNvSpPr/>
      </dsp:nvSpPr>
      <dsp:spPr>
        <a:xfrm>
          <a:off x="4094740" y="2093845"/>
          <a:ext cx="91440" cy="348812"/>
        </a:xfrm>
        <a:custGeom>
          <a:avLst/>
          <a:gdLst/>
          <a:ahLst/>
          <a:cxnLst/>
          <a:rect l="0" t="0" r="0" b="0"/>
          <a:pathLst>
            <a:path>
              <a:moveTo>
                <a:pt x="45720" y="0"/>
              </a:moveTo>
              <a:lnTo>
                <a:pt x="45720" y="3488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3000844" y="2442658"/>
          <a:ext cx="2279230" cy="8720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Monoalphabetic</a:t>
          </a:r>
          <a:endParaRPr lang="en-US" sz="2400" kern="1200" dirty="0"/>
        </a:p>
      </dsp:txBody>
      <dsp:txXfrm>
        <a:off x="3026385" y="2468199"/>
        <a:ext cx="2228148" cy="820948"/>
      </dsp:txXfrm>
    </dsp:sp>
    <dsp:sp modelId="{A194BCF2-2F62-4B17-AE8C-3E9EAA84DA60}">
      <dsp:nvSpPr>
        <dsp:cNvPr id="0" name=""/>
        <dsp:cNvSpPr/>
      </dsp:nvSpPr>
      <dsp:spPr>
        <a:xfrm>
          <a:off x="3290230" y="3314688"/>
          <a:ext cx="850229" cy="348812"/>
        </a:xfrm>
        <a:custGeom>
          <a:avLst/>
          <a:gdLst/>
          <a:ahLst/>
          <a:cxnLst/>
          <a:rect l="0" t="0" r="0" b="0"/>
          <a:pathLst>
            <a:path>
              <a:moveTo>
                <a:pt x="850229" y="0"/>
              </a:moveTo>
              <a:lnTo>
                <a:pt x="850229" y="174406"/>
              </a:lnTo>
              <a:lnTo>
                <a:pt x="0" y="174406"/>
              </a:lnTo>
              <a:lnTo>
                <a:pt x="0" y="3488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2636207" y="3663500"/>
          <a:ext cx="1308045" cy="8720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Caesar Cipher</a:t>
          </a:r>
          <a:endParaRPr lang="en-US" sz="2300" kern="1200" dirty="0"/>
        </a:p>
      </dsp:txBody>
      <dsp:txXfrm>
        <a:off x="2661748" y="3689041"/>
        <a:ext cx="1256963" cy="820948"/>
      </dsp:txXfrm>
    </dsp:sp>
    <dsp:sp modelId="{F08B1C0A-D97D-4B82-B632-F39272F9EA81}">
      <dsp:nvSpPr>
        <dsp:cNvPr id="0" name=""/>
        <dsp:cNvSpPr/>
      </dsp:nvSpPr>
      <dsp:spPr>
        <a:xfrm>
          <a:off x="4140460" y="3314688"/>
          <a:ext cx="850229" cy="348812"/>
        </a:xfrm>
        <a:custGeom>
          <a:avLst/>
          <a:gdLst/>
          <a:ahLst/>
          <a:cxnLst/>
          <a:rect l="0" t="0" r="0" b="0"/>
          <a:pathLst>
            <a:path>
              <a:moveTo>
                <a:pt x="0" y="0"/>
              </a:moveTo>
              <a:lnTo>
                <a:pt x="0" y="174406"/>
              </a:lnTo>
              <a:lnTo>
                <a:pt x="850229" y="174406"/>
              </a:lnTo>
              <a:lnTo>
                <a:pt x="850229" y="3488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4336666" y="3663500"/>
          <a:ext cx="1308045" cy="8720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ROT13 Cipher</a:t>
          </a:r>
          <a:endParaRPr lang="en-US" sz="2300" kern="1200" dirty="0"/>
        </a:p>
      </dsp:txBody>
      <dsp:txXfrm>
        <a:off x="4362207" y="3689041"/>
        <a:ext cx="1256963" cy="820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3136789" y="972"/>
          <a:ext cx="2007340" cy="872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3179358" y="43541"/>
        <a:ext cx="1922202" cy="786892"/>
      </dsp:txXfrm>
    </dsp:sp>
    <dsp:sp modelId="{051829F0-EDBD-439D-BCEE-B94D417AD345}">
      <dsp:nvSpPr>
        <dsp:cNvPr id="0" name=""/>
        <dsp:cNvSpPr/>
      </dsp:nvSpPr>
      <dsp:spPr>
        <a:xfrm>
          <a:off x="4094740" y="873003"/>
          <a:ext cx="91440" cy="348812"/>
        </a:xfrm>
        <a:custGeom>
          <a:avLst/>
          <a:gdLst/>
          <a:ahLst/>
          <a:cxnLst/>
          <a:rect l="0" t="0" r="0" b="0"/>
          <a:pathLst>
            <a:path>
              <a:moveTo>
                <a:pt x="45720" y="0"/>
              </a:moveTo>
              <a:lnTo>
                <a:pt x="45720" y="3488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3136789" y="1221815"/>
          <a:ext cx="2007340" cy="8720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Substitution Cipher</a:t>
          </a:r>
          <a:endParaRPr lang="en-US" sz="2400" kern="1200" dirty="0"/>
        </a:p>
      </dsp:txBody>
      <dsp:txXfrm>
        <a:off x="3162330" y="1247356"/>
        <a:ext cx="1956258" cy="820948"/>
      </dsp:txXfrm>
    </dsp:sp>
    <dsp:sp modelId="{4606AAD5-3BFA-4A1E-8925-91944BDACFE7}">
      <dsp:nvSpPr>
        <dsp:cNvPr id="0" name=""/>
        <dsp:cNvSpPr/>
      </dsp:nvSpPr>
      <dsp:spPr>
        <a:xfrm>
          <a:off x="4094740" y="2093845"/>
          <a:ext cx="91440" cy="348812"/>
        </a:xfrm>
        <a:custGeom>
          <a:avLst/>
          <a:gdLst/>
          <a:ahLst/>
          <a:cxnLst/>
          <a:rect l="0" t="0" r="0" b="0"/>
          <a:pathLst>
            <a:path>
              <a:moveTo>
                <a:pt x="45720" y="0"/>
              </a:moveTo>
              <a:lnTo>
                <a:pt x="45720" y="3488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3000844" y="2442658"/>
          <a:ext cx="2279230" cy="8720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Monoalphabetic</a:t>
          </a:r>
          <a:endParaRPr lang="en-US" sz="2400" kern="1200" dirty="0"/>
        </a:p>
      </dsp:txBody>
      <dsp:txXfrm>
        <a:off x="3026385" y="2468199"/>
        <a:ext cx="2228148" cy="820948"/>
      </dsp:txXfrm>
    </dsp:sp>
    <dsp:sp modelId="{A194BCF2-2F62-4B17-AE8C-3E9EAA84DA60}">
      <dsp:nvSpPr>
        <dsp:cNvPr id="0" name=""/>
        <dsp:cNvSpPr/>
      </dsp:nvSpPr>
      <dsp:spPr>
        <a:xfrm>
          <a:off x="2440000" y="3314688"/>
          <a:ext cx="1700459" cy="348812"/>
        </a:xfrm>
        <a:custGeom>
          <a:avLst/>
          <a:gdLst/>
          <a:ahLst/>
          <a:cxnLst/>
          <a:rect l="0" t="0" r="0" b="0"/>
          <a:pathLst>
            <a:path>
              <a:moveTo>
                <a:pt x="1700459" y="0"/>
              </a:moveTo>
              <a:lnTo>
                <a:pt x="1700459" y="174406"/>
              </a:lnTo>
              <a:lnTo>
                <a:pt x="0" y="174406"/>
              </a:lnTo>
              <a:lnTo>
                <a:pt x="0" y="3488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1785977" y="3663500"/>
          <a:ext cx="1308045" cy="8720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Caesar Cipher</a:t>
          </a:r>
          <a:endParaRPr lang="en-US" sz="2300" kern="1200" dirty="0"/>
        </a:p>
      </dsp:txBody>
      <dsp:txXfrm>
        <a:off x="1811518" y="3689041"/>
        <a:ext cx="1256963" cy="820948"/>
      </dsp:txXfrm>
    </dsp:sp>
    <dsp:sp modelId="{F08B1C0A-D97D-4B82-B632-F39272F9EA81}">
      <dsp:nvSpPr>
        <dsp:cNvPr id="0" name=""/>
        <dsp:cNvSpPr/>
      </dsp:nvSpPr>
      <dsp:spPr>
        <a:xfrm>
          <a:off x="4094740" y="3314688"/>
          <a:ext cx="91440" cy="348812"/>
        </a:xfrm>
        <a:custGeom>
          <a:avLst/>
          <a:gdLst/>
          <a:ahLst/>
          <a:cxnLst/>
          <a:rect l="0" t="0" r="0" b="0"/>
          <a:pathLst>
            <a:path>
              <a:moveTo>
                <a:pt x="45720" y="0"/>
              </a:moveTo>
              <a:lnTo>
                <a:pt x="45720" y="3488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3486437" y="3663500"/>
          <a:ext cx="1308045" cy="8720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ROT13 Cipher</a:t>
          </a:r>
          <a:endParaRPr lang="en-US" sz="2300" kern="1200" dirty="0"/>
        </a:p>
      </dsp:txBody>
      <dsp:txXfrm>
        <a:off x="3511978" y="3689041"/>
        <a:ext cx="1256963" cy="820948"/>
      </dsp:txXfrm>
    </dsp:sp>
    <dsp:sp modelId="{14564EB2-1B1A-401B-9591-67D3839BDBF3}">
      <dsp:nvSpPr>
        <dsp:cNvPr id="0" name=""/>
        <dsp:cNvSpPr/>
      </dsp:nvSpPr>
      <dsp:spPr>
        <a:xfrm>
          <a:off x="4140460" y="3314688"/>
          <a:ext cx="1700459" cy="348812"/>
        </a:xfrm>
        <a:custGeom>
          <a:avLst/>
          <a:gdLst/>
          <a:ahLst/>
          <a:cxnLst/>
          <a:rect l="0" t="0" r="0" b="0"/>
          <a:pathLst>
            <a:path>
              <a:moveTo>
                <a:pt x="0" y="0"/>
              </a:moveTo>
              <a:lnTo>
                <a:pt x="0" y="174406"/>
              </a:lnTo>
              <a:lnTo>
                <a:pt x="1700459" y="174406"/>
              </a:lnTo>
              <a:lnTo>
                <a:pt x="1700459" y="3488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5186896" y="3663500"/>
          <a:ext cx="1308045" cy="8720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Atbash Cipher</a:t>
          </a:r>
          <a:endParaRPr lang="en-US" sz="2300" kern="1200" dirty="0"/>
        </a:p>
      </dsp:txBody>
      <dsp:txXfrm>
        <a:off x="5212437" y="3689041"/>
        <a:ext cx="1256963" cy="820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3742075" y="4009"/>
          <a:ext cx="2489676" cy="1163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3798880" y="60814"/>
        <a:ext cx="2376066" cy="1050048"/>
      </dsp:txXfrm>
    </dsp:sp>
    <dsp:sp modelId="{051829F0-EDBD-439D-BCEE-B94D417AD345}">
      <dsp:nvSpPr>
        <dsp:cNvPr id="0" name=""/>
        <dsp:cNvSpPr/>
      </dsp:nvSpPr>
      <dsp:spPr>
        <a:xfrm>
          <a:off x="4941193" y="1167667"/>
          <a:ext cx="91440" cy="314247"/>
        </a:xfrm>
        <a:custGeom>
          <a:avLst/>
          <a:gdLst/>
          <a:ahLst/>
          <a:cxnLst/>
          <a:rect l="0" t="0" r="0" b="0"/>
          <a:pathLst>
            <a:path>
              <a:moveTo>
                <a:pt x="45720" y="0"/>
              </a:moveTo>
              <a:lnTo>
                <a:pt x="45720" y="3142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3554334" y="1481914"/>
          <a:ext cx="2865158" cy="11388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Substitution Cipher</a:t>
          </a:r>
          <a:endParaRPr lang="en-US" sz="2000" kern="1200" dirty="0"/>
        </a:p>
      </dsp:txBody>
      <dsp:txXfrm>
        <a:off x="3587691" y="1515271"/>
        <a:ext cx="2798444" cy="1072165"/>
      </dsp:txXfrm>
    </dsp:sp>
    <dsp:sp modelId="{4606AAD5-3BFA-4A1E-8925-91944BDACFE7}">
      <dsp:nvSpPr>
        <dsp:cNvPr id="0" name=""/>
        <dsp:cNvSpPr/>
      </dsp:nvSpPr>
      <dsp:spPr>
        <a:xfrm>
          <a:off x="3677303" y="2620794"/>
          <a:ext cx="1309610" cy="314247"/>
        </a:xfrm>
        <a:custGeom>
          <a:avLst/>
          <a:gdLst/>
          <a:ahLst/>
          <a:cxnLst/>
          <a:rect l="0" t="0" r="0" b="0"/>
          <a:pathLst>
            <a:path>
              <a:moveTo>
                <a:pt x="1309610" y="0"/>
              </a:moveTo>
              <a:lnTo>
                <a:pt x="1309610" y="157123"/>
              </a:lnTo>
              <a:lnTo>
                <a:pt x="0" y="157123"/>
              </a:lnTo>
              <a:lnTo>
                <a:pt x="0" y="3142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2456953" y="2935042"/>
          <a:ext cx="2440700" cy="7856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Monoalphabetic</a:t>
          </a:r>
          <a:endParaRPr lang="en-US" sz="1800" kern="1200" dirty="0"/>
        </a:p>
      </dsp:txBody>
      <dsp:txXfrm>
        <a:off x="2479963" y="2958052"/>
        <a:ext cx="2394680" cy="739598"/>
      </dsp:txXfrm>
    </dsp:sp>
    <dsp:sp modelId="{A194BCF2-2F62-4B17-AE8C-3E9EAA84DA60}">
      <dsp:nvSpPr>
        <dsp:cNvPr id="0" name=""/>
        <dsp:cNvSpPr/>
      </dsp:nvSpPr>
      <dsp:spPr>
        <a:xfrm>
          <a:off x="2145347" y="3720660"/>
          <a:ext cx="1531956" cy="314247"/>
        </a:xfrm>
        <a:custGeom>
          <a:avLst/>
          <a:gdLst/>
          <a:ahLst/>
          <a:cxnLst/>
          <a:rect l="0" t="0" r="0" b="0"/>
          <a:pathLst>
            <a:path>
              <a:moveTo>
                <a:pt x="1531956" y="0"/>
              </a:moveTo>
              <a:lnTo>
                <a:pt x="1531956" y="157123"/>
              </a:lnTo>
              <a:lnTo>
                <a:pt x="0" y="157123"/>
              </a:lnTo>
              <a:lnTo>
                <a:pt x="0" y="3142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1556133" y="4034908"/>
          <a:ext cx="1178427" cy="7856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Caesar Cipher</a:t>
          </a:r>
          <a:endParaRPr lang="en-US" sz="2000" kern="1200" dirty="0"/>
        </a:p>
      </dsp:txBody>
      <dsp:txXfrm>
        <a:off x="1579143" y="4057918"/>
        <a:ext cx="1132407" cy="739598"/>
      </dsp:txXfrm>
    </dsp:sp>
    <dsp:sp modelId="{F08B1C0A-D97D-4B82-B632-F39272F9EA81}">
      <dsp:nvSpPr>
        <dsp:cNvPr id="0" name=""/>
        <dsp:cNvSpPr/>
      </dsp:nvSpPr>
      <dsp:spPr>
        <a:xfrm>
          <a:off x="3631583" y="3720660"/>
          <a:ext cx="91440" cy="314247"/>
        </a:xfrm>
        <a:custGeom>
          <a:avLst/>
          <a:gdLst/>
          <a:ahLst/>
          <a:cxnLst/>
          <a:rect l="0" t="0" r="0" b="0"/>
          <a:pathLst>
            <a:path>
              <a:moveTo>
                <a:pt x="45720" y="0"/>
              </a:moveTo>
              <a:lnTo>
                <a:pt x="45720" y="3142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3088089" y="4034908"/>
          <a:ext cx="1178427" cy="7856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ROT13 Cipher</a:t>
          </a:r>
          <a:endParaRPr lang="en-US" sz="2000" kern="1200" dirty="0"/>
        </a:p>
      </dsp:txBody>
      <dsp:txXfrm>
        <a:off x="3111099" y="4057918"/>
        <a:ext cx="1132407" cy="739598"/>
      </dsp:txXfrm>
    </dsp:sp>
    <dsp:sp modelId="{14564EB2-1B1A-401B-9591-67D3839BDBF3}">
      <dsp:nvSpPr>
        <dsp:cNvPr id="0" name=""/>
        <dsp:cNvSpPr/>
      </dsp:nvSpPr>
      <dsp:spPr>
        <a:xfrm>
          <a:off x="3677303" y="3720660"/>
          <a:ext cx="1531956" cy="314247"/>
        </a:xfrm>
        <a:custGeom>
          <a:avLst/>
          <a:gdLst/>
          <a:ahLst/>
          <a:cxnLst/>
          <a:rect l="0" t="0" r="0" b="0"/>
          <a:pathLst>
            <a:path>
              <a:moveTo>
                <a:pt x="0" y="0"/>
              </a:moveTo>
              <a:lnTo>
                <a:pt x="0" y="157123"/>
              </a:lnTo>
              <a:lnTo>
                <a:pt x="1531956" y="157123"/>
              </a:lnTo>
              <a:lnTo>
                <a:pt x="1531956" y="3142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4620045" y="4034908"/>
          <a:ext cx="1178427" cy="7856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Atbash Cipher</a:t>
          </a:r>
          <a:endParaRPr lang="en-US" sz="2000" kern="1200" dirty="0"/>
        </a:p>
      </dsp:txBody>
      <dsp:txXfrm>
        <a:off x="4643055" y="4057918"/>
        <a:ext cx="1132407" cy="739598"/>
      </dsp:txXfrm>
    </dsp:sp>
    <dsp:sp modelId="{B3C4FACE-0690-4439-AB7F-85DABD2ADA05}">
      <dsp:nvSpPr>
        <dsp:cNvPr id="0" name=""/>
        <dsp:cNvSpPr/>
      </dsp:nvSpPr>
      <dsp:spPr>
        <a:xfrm>
          <a:off x="4986913" y="2620794"/>
          <a:ext cx="1397114" cy="314247"/>
        </a:xfrm>
        <a:custGeom>
          <a:avLst/>
          <a:gdLst/>
          <a:ahLst/>
          <a:cxnLst/>
          <a:rect l="0" t="0" r="0" b="0"/>
          <a:pathLst>
            <a:path>
              <a:moveTo>
                <a:pt x="0" y="0"/>
              </a:moveTo>
              <a:lnTo>
                <a:pt x="0" y="157123"/>
              </a:lnTo>
              <a:lnTo>
                <a:pt x="1397114" y="157123"/>
              </a:lnTo>
              <a:lnTo>
                <a:pt x="1397114" y="3142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1E15-883C-4277-957C-187B157B7920}">
      <dsp:nvSpPr>
        <dsp:cNvPr id="0" name=""/>
        <dsp:cNvSpPr/>
      </dsp:nvSpPr>
      <dsp:spPr>
        <a:xfrm>
          <a:off x="5251182" y="2935042"/>
          <a:ext cx="2265692" cy="7856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Polyalphabetic</a:t>
          </a:r>
          <a:endParaRPr lang="en-US" sz="1800" kern="1200" dirty="0"/>
        </a:p>
      </dsp:txBody>
      <dsp:txXfrm>
        <a:off x="5274192" y="2958052"/>
        <a:ext cx="2219672" cy="7395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4388708" y="486"/>
          <a:ext cx="2033588" cy="10334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4439157" y="50935"/>
        <a:ext cx="1932690" cy="932557"/>
      </dsp:txXfrm>
    </dsp:sp>
    <dsp:sp modelId="{051829F0-EDBD-439D-BCEE-B94D417AD345}">
      <dsp:nvSpPr>
        <dsp:cNvPr id="0" name=""/>
        <dsp:cNvSpPr/>
      </dsp:nvSpPr>
      <dsp:spPr>
        <a:xfrm>
          <a:off x="5359782" y="1033941"/>
          <a:ext cx="91440" cy="293868"/>
        </a:xfrm>
        <a:custGeom>
          <a:avLst/>
          <a:gdLst/>
          <a:ahLst/>
          <a:cxnLst/>
          <a:rect l="0" t="0" r="0" b="0"/>
          <a:pathLst>
            <a:path>
              <a:moveTo>
                <a:pt x="45720" y="0"/>
              </a:moveTo>
              <a:lnTo>
                <a:pt x="45720" y="29386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4065825" y="1327809"/>
          <a:ext cx="2679354" cy="10650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Substitution Cipher</a:t>
          </a:r>
          <a:endParaRPr lang="en-US" sz="2000" kern="1200" dirty="0"/>
        </a:p>
      </dsp:txBody>
      <dsp:txXfrm>
        <a:off x="4097018" y="1359002"/>
        <a:ext cx="2616968" cy="1002637"/>
      </dsp:txXfrm>
    </dsp:sp>
    <dsp:sp modelId="{4606AAD5-3BFA-4A1E-8925-91944BDACFE7}">
      <dsp:nvSpPr>
        <dsp:cNvPr id="0" name=""/>
        <dsp:cNvSpPr/>
      </dsp:nvSpPr>
      <dsp:spPr>
        <a:xfrm>
          <a:off x="3334927" y="2392833"/>
          <a:ext cx="2070575" cy="293868"/>
        </a:xfrm>
        <a:custGeom>
          <a:avLst/>
          <a:gdLst/>
          <a:ahLst/>
          <a:cxnLst/>
          <a:rect l="0" t="0" r="0" b="0"/>
          <a:pathLst>
            <a:path>
              <a:moveTo>
                <a:pt x="2070575" y="0"/>
              </a:moveTo>
              <a:lnTo>
                <a:pt x="2070575" y="146934"/>
              </a:lnTo>
              <a:lnTo>
                <a:pt x="0" y="146934"/>
              </a:lnTo>
              <a:lnTo>
                <a:pt x="0" y="29386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2064015" y="2686702"/>
          <a:ext cx="2541823" cy="734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Monoalphabetic</a:t>
          </a:r>
          <a:endParaRPr lang="en-US" sz="1800" kern="1200" dirty="0"/>
        </a:p>
      </dsp:txBody>
      <dsp:txXfrm>
        <a:off x="2085533" y="2708220"/>
        <a:ext cx="2498787" cy="691635"/>
      </dsp:txXfrm>
    </dsp:sp>
    <dsp:sp modelId="{A194BCF2-2F62-4B17-AE8C-3E9EAA84DA60}">
      <dsp:nvSpPr>
        <dsp:cNvPr id="0" name=""/>
        <dsp:cNvSpPr/>
      </dsp:nvSpPr>
      <dsp:spPr>
        <a:xfrm>
          <a:off x="1218787" y="3421373"/>
          <a:ext cx="2116140" cy="293868"/>
        </a:xfrm>
        <a:custGeom>
          <a:avLst/>
          <a:gdLst/>
          <a:ahLst/>
          <a:cxnLst/>
          <a:rect l="0" t="0" r="0" b="0"/>
          <a:pathLst>
            <a:path>
              <a:moveTo>
                <a:pt x="2116140" y="0"/>
              </a:moveTo>
              <a:lnTo>
                <a:pt x="2116140" y="146934"/>
              </a:lnTo>
              <a:lnTo>
                <a:pt x="0" y="146934"/>
              </a:lnTo>
              <a:lnTo>
                <a:pt x="0" y="29386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326018" y="3715242"/>
          <a:ext cx="1785538" cy="11808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Caesar Cipher</a:t>
          </a:r>
          <a:endParaRPr lang="en-US" sz="1600" kern="1200" dirty="0"/>
        </a:p>
      </dsp:txBody>
      <dsp:txXfrm>
        <a:off x="360603" y="3749827"/>
        <a:ext cx="1716368" cy="1111645"/>
      </dsp:txXfrm>
    </dsp:sp>
    <dsp:sp modelId="{F08B1C0A-D97D-4B82-B632-F39272F9EA81}">
      <dsp:nvSpPr>
        <dsp:cNvPr id="0" name=""/>
        <dsp:cNvSpPr/>
      </dsp:nvSpPr>
      <dsp:spPr>
        <a:xfrm>
          <a:off x="3289207" y="3421373"/>
          <a:ext cx="91440" cy="293868"/>
        </a:xfrm>
        <a:custGeom>
          <a:avLst/>
          <a:gdLst/>
          <a:ahLst/>
          <a:cxnLst/>
          <a:rect l="0" t="0" r="0" b="0"/>
          <a:pathLst>
            <a:path>
              <a:moveTo>
                <a:pt x="45720" y="0"/>
              </a:moveTo>
              <a:lnTo>
                <a:pt x="45720" y="29386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2442158" y="3715242"/>
          <a:ext cx="1785538" cy="11808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ROT13 Cipher</a:t>
          </a:r>
          <a:endParaRPr lang="en-US" sz="1600" kern="1200" dirty="0"/>
        </a:p>
      </dsp:txBody>
      <dsp:txXfrm>
        <a:off x="2476743" y="3749827"/>
        <a:ext cx="1716368" cy="1111645"/>
      </dsp:txXfrm>
    </dsp:sp>
    <dsp:sp modelId="{14564EB2-1B1A-401B-9591-67D3839BDBF3}">
      <dsp:nvSpPr>
        <dsp:cNvPr id="0" name=""/>
        <dsp:cNvSpPr/>
      </dsp:nvSpPr>
      <dsp:spPr>
        <a:xfrm>
          <a:off x="3334927" y="3421373"/>
          <a:ext cx="2116140" cy="293868"/>
        </a:xfrm>
        <a:custGeom>
          <a:avLst/>
          <a:gdLst/>
          <a:ahLst/>
          <a:cxnLst/>
          <a:rect l="0" t="0" r="0" b="0"/>
          <a:pathLst>
            <a:path>
              <a:moveTo>
                <a:pt x="0" y="0"/>
              </a:moveTo>
              <a:lnTo>
                <a:pt x="0" y="146934"/>
              </a:lnTo>
              <a:lnTo>
                <a:pt x="2116140" y="146934"/>
              </a:lnTo>
              <a:lnTo>
                <a:pt x="2116140" y="29386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4558298" y="3715242"/>
          <a:ext cx="1785538" cy="11808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Atbash Cipher</a:t>
          </a:r>
          <a:endParaRPr lang="en-US" sz="1600" kern="1200" dirty="0"/>
        </a:p>
      </dsp:txBody>
      <dsp:txXfrm>
        <a:off x="4592883" y="3749827"/>
        <a:ext cx="1716368" cy="1111645"/>
      </dsp:txXfrm>
    </dsp:sp>
    <dsp:sp modelId="{B3C4FACE-0690-4439-AB7F-85DABD2ADA05}">
      <dsp:nvSpPr>
        <dsp:cNvPr id="0" name=""/>
        <dsp:cNvSpPr/>
      </dsp:nvSpPr>
      <dsp:spPr>
        <a:xfrm>
          <a:off x="5405502" y="2392833"/>
          <a:ext cx="2161705" cy="293868"/>
        </a:xfrm>
        <a:custGeom>
          <a:avLst/>
          <a:gdLst/>
          <a:ahLst/>
          <a:cxnLst/>
          <a:rect l="0" t="0" r="0" b="0"/>
          <a:pathLst>
            <a:path>
              <a:moveTo>
                <a:pt x="0" y="0"/>
              </a:moveTo>
              <a:lnTo>
                <a:pt x="0" y="146934"/>
              </a:lnTo>
              <a:lnTo>
                <a:pt x="2161705" y="146934"/>
              </a:lnTo>
              <a:lnTo>
                <a:pt x="2161705" y="29386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1E15-883C-4277-957C-187B157B7920}">
      <dsp:nvSpPr>
        <dsp:cNvPr id="0" name=""/>
        <dsp:cNvSpPr/>
      </dsp:nvSpPr>
      <dsp:spPr>
        <a:xfrm>
          <a:off x="6387427" y="2686702"/>
          <a:ext cx="2359562" cy="734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Polyalphabetic</a:t>
          </a:r>
          <a:endParaRPr lang="en-US" sz="1800" kern="1200" dirty="0"/>
        </a:p>
      </dsp:txBody>
      <dsp:txXfrm>
        <a:off x="6408945" y="2708220"/>
        <a:ext cx="2316526" cy="691635"/>
      </dsp:txXfrm>
    </dsp:sp>
    <dsp:sp modelId="{DFE28849-0162-43ED-A596-3FC99F9A88F3}">
      <dsp:nvSpPr>
        <dsp:cNvPr id="0" name=""/>
        <dsp:cNvSpPr/>
      </dsp:nvSpPr>
      <dsp:spPr>
        <a:xfrm>
          <a:off x="7521488" y="3421373"/>
          <a:ext cx="91440" cy="293868"/>
        </a:xfrm>
        <a:custGeom>
          <a:avLst/>
          <a:gdLst/>
          <a:ahLst/>
          <a:cxnLst/>
          <a:rect l="0" t="0" r="0" b="0"/>
          <a:pathLst>
            <a:path>
              <a:moveTo>
                <a:pt x="45720" y="0"/>
              </a:moveTo>
              <a:lnTo>
                <a:pt x="45720" y="29386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FB512-7AA2-460E-9E46-E8DF8144D667}">
      <dsp:nvSpPr>
        <dsp:cNvPr id="0" name=""/>
        <dsp:cNvSpPr/>
      </dsp:nvSpPr>
      <dsp:spPr>
        <a:xfrm>
          <a:off x="6674439" y="3715242"/>
          <a:ext cx="1785538" cy="11808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 Vigenere</a:t>
          </a:r>
        </a:p>
        <a:p>
          <a:pPr lvl="0" algn="ctr" defTabSz="711200">
            <a:lnSpc>
              <a:spcPct val="90000"/>
            </a:lnSpc>
            <a:spcBef>
              <a:spcPct val="0"/>
            </a:spcBef>
            <a:spcAft>
              <a:spcPct val="35000"/>
            </a:spcAft>
          </a:pPr>
          <a:r>
            <a:rPr lang="en-US" sz="1600" kern="1200" dirty="0" smtClean="0"/>
            <a:t>Cipher</a:t>
          </a:r>
          <a:endParaRPr lang="en-US" sz="1600" kern="1200" dirty="0"/>
        </a:p>
      </dsp:txBody>
      <dsp:txXfrm>
        <a:off x="6709024" y="3749827"/>
        <a:ext cx="1716368" cy="11116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3868295" y="480454"/>
          <a:ext cx="2180379" cy="11037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3922174" y="534333"/>
        <a:ext cx="2072621" cy="995963"/>
      </dsp:txXfrm>
    </dsp:sp>
    <dsp:sp modelId="{051829F0-EDBD-439D-BCEE-B94D417AD345}">
      <dsp:nvSpPr>
        <dsp:cNvPr id="0" name=""/>
        <dsp:cNvSpPr/>
      </dsp:nvSpPr>
      <dsp:spPr>
        <a:xfrm>
          <a:off x="4912765" y="1584175"/>
          <a:ext cx="91440" cy="259313"/>
        </a:xfrm>
        <a:custGeom>
          <a:avLst/>
          <a:gdLst/>
          <a:ahLst/>
          <a:cxnLst/>
          <a:rect l="0" t="0" r="0" b="0"/>
          <a:pathLst>
            <a:path>
              <a:moveTo>
                <a:pt x="45720" y="0"/>
              </a:moveTo>
              <a:lnTo>
                <a:pt x="45720" y="2593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3776337" y="1843488"/>
          <a:ext cx="2364294" cy="9397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Substitution Cipher</a:t>
          </a:r>
          <a:endParaRPr lang="en-US" sz="2000" kern="1200" dirty="0"/>
        </a:p>
      </dsp:txBody>
      <dsp:txXfrm>
        <a:off x="3803862" y="1871013"/>
        <a:ext cx="2309244" cy="884739"/>
      </dsp:txXfrm>
    </dsp:sp>
    <dsp:sp modelId="{4606AAD5-3BFA-4A1E-8925-91944BDACFE7}">
      <dsp:nvSpPr>
        <dsp:cNvPr id="0" name=""/>
        <dsp:cNvSpPr/>
      </dsp:nvSpPr>
      <dsp:spPr>
        <a:xfrm>
          <a:off x="2659919" y="2783278"/>
          <a:ext cx="2298565" cy="259313"/>
        </a:xfrm>
        <a:custGeom>
          <a:avLst/>
          <a:gdLst/>
          <a:ahLst/>
          <a:cxnLst/>
          <a:rect l="0" t="0" r="0" b="0"/>
          <a:pathLst>
            <a:path>
              <a:moveTo>
                <a:pt x="2298565" y="0"/>
              </a:moveTo>
              <a:lnTo>
                <a:pt x="2298565" y="129656"/>
              </a:lnTo>
              <a:lnTo>
                <a:pt x="0" y="129656"/>
              </a:lnTo>
              <a:lnTo>
                <a:pt x="0" y="2593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1538451" y="3042591"/>
          <a:ext cx="2242935" cy="6482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Monoalphabetic</a:t>
          </a:r>
          <a:endParaRPr lang="en-US" sz="1800" kern="1200" dirty="0"/>
        </a:p>
      </dsp:txBody>
      <dsp:txXfrm>
        <a:off x="1557439" y="3061579"/>
        <a:ext cx="2204959" cy="610306"/>
      </dsp:txXfrm>
    </dsp:sp>
    <dsp:sp modelId="{A194BCF2-2F62-4B17-AE8C-3E9EAA84DA60}">
      <dsp:nvSpPr>
        <dsp:cNvPr id="0" name=""/>
        <dsp:cNvSpPr/>
      </dsp:nvSpPr>
      <dsp:spPr>
        <a:xfrm>
          <a:off x="792611" y="3690874"/>
          <a:ext cx="1867307" cy="259313"/>
        </a:xfrm>
        <a:custGeom>
          <a:avLst/>
          <a:gdLst/>
          <a:ahLst/>
          <a:cxnLst/>
          <a:rect l="0" t="0" r="0" b="0"/>
          <a:pathLst>
            <a:path>
              <a:moveTo>
                <a:pt x="1867307" y="0"/>
              </a:moveTo>
              <a:lnTo>
                <a:pt x="1867307" y="129656"/>
              </a:lnTo>
              <a:lnTo>
                <a:pt x="0" y="129656"/>
              </a:lnTo>
              <a:lnTo>
                <a:pt x="0" y="2593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4821" y="3950187"/>
          <a:ext cx="1575580" cy="1041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Caesar Cipher</a:t>
          </a:r>
          <a:endParaRPr lang="en-US" sz="1600" kern="1200" dirty="0"/>
        </a:p>
      </dsp:txBody>
      <dsp:txXfrm>
        <a:off x="35339" y="3980705"/>
        <a:ext cx="1514544" cy="980929"/>
      </dsp:txXfrm>
    </dsp:sp>
    <dsp:sp modelId="{F08B1C0A-D97D-4B82-B632-F39272F9EA81}">
      <dsp:nvSpPr>
        <dsp:cNvPr id="0" name=""/>
        <dsp:cNvSpPr/>
      </dsp:nvSpPr>
      <dsp:spPr>
        <a:xfrm>
          <a:off x="2614199" y="3690874"/>
          <a:ext cx="91440" cy="259313"/>
        </a:xfrm>
        <a:custGeom>
          <a:avLst/>
          <a:gdLst/>
          <a:ahLst/>
          <a:cxnLst/>
          <a:rect l="0" t="0" r="0" b="0"/>
          <a:pathLst>
            <a:path>
              <a:moveTo>
                <a:pt x="45720" y="0"/>
              </a:moveTo>
              <a:lnTo>
                <a:pt x="45720" y="2593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1872129" y="3950187"/>
          <a:ext cx="1575580" cy="1041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ROT13 Cipher</a:t>
          </a:r>
          <a:endParaRPr lang="en-US" sz="1600" kern="1200" dirty="0"/>
        </a:p>
      </dsp:txBody>
      <dsp:txXfrm>
        <a:off x="1902647" y="3980705"/>
        <a:ext cx="1514544" cy="980929"/>
      </dsp:txXfrm>
    </dsp:sp>
    <dsp:sp modelId="{14564EB2-1B1A-401B-9591-67D3839BDBF3}">
      <dsp:nvSpPr>
        <dsp:cNvPr id="0" name=""/>
        <dsp:cNvSpPr/>
      </dsp:nvSpPr>
      <dsp:spPr>
        <a:xfrm>
          <a:off x="2659919" y="3690874"/>
          <a:ext cx="1867307" cy="259313"/>
        </a:xfrm>
        <a:custGeom>
          <a:avLst/>
          <a:gdLst/>
          <a:ahLst/>
          <a:cxnLst/>
          <a:rect l="0" t="0" r="0" b="0"/>
          <a:pathLst>
            <a:path>
              <a:moveTo>
                <a:pt x="0" y="0"/>
              </a:moveTo>
              <a:lnTo>
                <a:pt x="0" y="129656"/>
              </a:lnTo>
              <a:lnTo>
                <a:pt x="1867307" y="129656"/>
              </a:lnTo>
              <a:lnTo>
                <a:pt x="1867307" y="2593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3739436" y="3950187"/>
          <a:ext cx="1575580" cy="1041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Atbash Cipher</a:t>
          </a:r>
          <a:endParaRPr lang="en-US" sz="1600" kern="1200" dirty="0"/>
        </a:p>
      </dsp:txBody>
      <dsp:txXfrm>
        <a:off x="3769954" y="3980705"/>
        <a:ext cx="1514544" cy="980929"/>
      </dsp:txXfrm>
    </dsp:sp>
    <dsp:sp modelId="{B3C4FACE-0690-4439-AB7F-85DABD2ADA05}">
      <dsp:nvSpPr>
        <dsp:cNvPr id="0" name=""/>
        <dsp:cNvSpPr/>
      </dsp:nvSpPr>
      <dsp:spPr>
        <a:xfrm>
          <a:off x="4958485" y="2783278"/>
          <a:ext cx="2378980" cy="259313"/>
        </a:xfrm>
        <a:custGeom>
          <a:avLst/>
          <a:gdLst/>
          <a:ahLst/>
          <a:cxnLst/>
          <a:rect l="0" t="0" r="0" b="0"/>
          <a:pathLst>
            <a:path>
              <a:moveTo>
                <a:pt x="0" y="0"/>
              </a:moveTo>
              <a:lnTo>
                <a:pt x="0" y="129656"/>
              </a:lnTo>
              <a:lnTo>
                <a:pt x="2378980" y="129656"/>
              </a:lnTo>
              <a:lnTo>
                <a:pt x="2378980" y="2593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1E15-883C-4277-957C-187B157B7920}">
      <dsp:nvSpPr>
        <dsp:cNvPr id="0" name=""/>
        <dsp:cNvSpPr/>
      </dsp:nvSpPr>
      <dsp:spPr>
        <a:xfrm>
          <a:off x="6296412" y="3042591"/>
          <a:ext cx="2082106" cy="6482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Polyalphabetic</a:t>
          </a:r>
          <a:endParaRPr lang="en-US" sz="1800" kern="1200" dirty="0"/>
        </a:p>
      </dsp:txBody>
      <dsp:txXfrm>
        <a:off x="6315400" y="3061579"/>
        <a:ext cx="2044130" cy="610306"/>
      </dsp:txXfrm>
    </dsp:sp>
    <dsp:sp modelId="{DFE28849-0162-43ED-A596-3FC99F9A88F3}">
      <dsp:nvSpPr>
        <dsp:cNvPr id="0" name=""/>
        <dsp:cNvSpPr/>
      </dsp:nvSpPr>
      <dsp:spPr>
        <a:xfrm>
          <a:off x="6394534" y="3690874"/>
          <a:ext cx="942930" cy="259313"/>
        </a:xfrm>
        <a:custGeom>
          <a:avLst/>
          <a:gdLst/>
          <a:ahLst/>
          <a:cxnLst/>
          <a:rect l="0" t="0" r="0" b="0"/>
          <a:pathLst>
            <a:path>
              <a:moveTo>
                <a:pt x="942930" y="0"/>
              </a:moveTo>
              <a:lnTo>
                <a:pt x="942930" y="129656"/>
              </a:lnTo>
              <a:lnTo>
                <a:pt x="0" y="129656"/>
              </a:lnTo>
              <a:lnTo>
                <a:pt x="0" y="2593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FB512-7AA2-460E-9E46-E8DF8144D667}">
      <dsp:nvSpPr>
        <dsp:cNvPr id="0" name=""/>
        <dsp:cNvSpPr/>
      </dsp:nvSpPr>
      <dsp:spPr>
        <a:xfrm>
          <a:off x="5606744" y="3950187"/>
          <a:ext cx="1575580" cy="1041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 Vigenere</a:t>
          </a:r>
        </a:p>
        <a:p>
          <a:pPr lvl="0" algn="ctr" defTabSz="711200">
            <a:lnSpc>
              <a:spcPct val="90000"/>
            </a:lnSpc>
            <a:spcBef>
              <a:spcPct val="0"/>
            </a:spcBef>
            <a:spcAft>
              <a:spcPct val="35000"/>
            </a:spcAft>
          </a:pPr>
          <a:r>
            <a:rPr lang="en-US" sz="1600" kern="1200" dirty="0" smtClean="0"/>
            <a:t>Cipher</a:t>
          </a:r>
          <a:endParaRPr lang="en-US" sz="1600" kern="1200" dirty="0"/>
        </a:p>
      </dsp:txBody>
      <dsp:txXfrm>
        <a:off x="5637262" y="3980705"/>
        <a:ext cx="1514544" cy="980929"/>
      </dsp:txXfrm>
    </dsp:sp>
    <dsp:sp modelId="{45677014-21BE-4C87-BAA3-9ED178F2CEFA}">
      <dsp:nvSpPr>
        <dsp:cNvPr id="0" name=""/>
        <dsp:cNvSpPr/>
      </dsp:nvSpPr>
      <dsp:spPr>
        <a:xfrm>
          <a:off x="7337465" y="3690874"/>
          <a:ext cx="933653" cy="259313"/>
        </a:xfrm>
        <a:custGeom>
          <a:avLst/>
          <a:gdLst/>
          <a:ahLst/>
          <a:cxnLst/>
          <a:rect l="0" t="0" r="0" b="0"/>
          <a:pathLst>
            <a:path>
              <a:moveTo>
                <a:pt x="0" y="0"/>
              </a:moveTo>
              <a:lnTo>
                <a:pt x="0" y="129656"/>
              </a:lnTo>
              <a:lnTo>
                <a:pt x="933653" y="129656"/>
              </a:lnTo>
              <a:lnTo>
                <a:pt x="933653" y="2593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F58A0-722A-40F0-A612-514EE3419F2E}">
      <dsp:nvSpPr>
        <dsp:cNvPr id="0" name=""/>
        <dsp:cNvSpPr/>
      </dsp:nvSpPr>
      <dsp:spPr>
        <a:xfrm>
          <a:off x="7474052" y="3950187"/>
          <a:ext cx="1594134" cy="10392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Full Vigenere</a:t>
          </a:r>
        </a:p>
        <a:p>
          <a:pPr lvl="0" algn="ctr" defTabSz="711200">
            <a:lnSpc>
              <a:spcPct val="90000"/>
            </a:lnSpc>
            <a:spcBef>
              <a:spcPct val="0"/>
            </a:spcBef>
            <a:spcAft>
              <a:spcPct val="35000"/>
            </a:spcAft>
          </a:pPr>
          <a:r>
            <a:rPr lang="en-US" sz="1600" kern="1200" dirty="0" smtClean="0"/>
            <a:t>Cipher</a:t>
          </a:r>
          <a:endParaRPr lang="en-US" sz="1600" kern="1200" dirty="0"/>
        </a:p>
      </dsp:txBody>
      <dsp:txXfrm>
        <a:off x="7504490" y="3980625"/>
        <a:ext cx="1533258" cy="9783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8FE5-E204-448E-BD23-E35B569C1633}">
      <dsp:nvSpPr>
        <dsp:cNvPr id="0" name=""/>
        <dsp:cNvSpPr/>
      </dsp:nvSpPr>
      <dsp:spPr>
        <a:xfrm>
          <a:off x="3490352" y="755973"/>
          <a:ext cx="2003705" cy="1141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Classical Cryptograph</a:t>
          </a:r>
          <a:endParaRPr lang="en-US" sz="2400" kern="1200" dirty="0"/>
        </a:p>
      </dsp:txBody>
      <dsp:txXfrm>
        <a:off x="3546068" y="811689"/>
        <a:ext cx="1892273" cy="1029907"/>
      </dsp:txXfrm>
    </dsp:sp>
    <dsp:sp modelId="{051829F0-EDBD-439D-BCEE-B94D417AD345}">
      <dsp:nvSpPr>
        <dsp:cNvPr id="0" name=""/>
        <dsp:cNvSpPr/>
      </dsp:nvSpPr>
      <dsp:spPr>
        <a:xfrm>
          <a:off x="4446485" y="1897313"/>
          <a:ext cx="91440" cy="214420"/>
        </a:xfrm>
        <a:custGeom>
          <a:avLst/>
          <a:gdLst/>
          <a:ahLst/>
          <a:cxnLst/>
          <a:rect l="0" t="0" r="0" b="0"/>
          <a:pathLst>
            <a:path>
              <a:moveTo>
                <a:pt x="45720" y="0"/>
              </a:moveTo>
              <a:lnTo>
                <a:pt x="45720" y="2144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76-4DBE-45DF-A822-D9D6E0538531}">
      <dsp:nvSpPr>
        <dsp:cNvPr id="0" name=""/>
        <dsp:cNvSpPr/>
      </dsp:nvSpPr>
      <dsp:spPr>
        <a:xfrm>
          <a:off x="3514712" y="2111734"/>
          <a:ext cx="1954986" cy="7770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Substitution Cipher</a:t>
          </a:r>
          <a:endParaRPr lang="en-US" sz="2000" kern="1200" dirty="0"/>
        </a:p>
      </dsp:txBody>
      <dsp:txXfrm>
        <a:off x="3537472" y="2134494"/>
        <a:ext cx="1909466" cy="731572"/>
      </dsp:txXfrm>
    </dsp:sp>
    <dsp:sp modelId="{4606AAD5-3BFA-4A1E-8925-91944BDACFE7}">
      <dsp:nvSpPr>
        <dsp:cNvPr id="0" name=""/>
        <dsp:cNvSpPr/>
      </dsp:nvSpPr>
      <dsp:spPr>
        <a:xfrm>
          <a:off x="2198342" y="2888826"/>
          <a:ext cx="2293862" cy="214420"/>
        </a:xfrm>
        <a:custGeom>
          <a:avLst/>
          <a:gdLst/>
          <a:ahLst/>
          <a:cxnLst/>
          <a:rect l="0" t="0" r="0" b="0"/>
          <a:pathLst>
            <a:path>
              <a:moveTo>
                <a:pt x="2293862" y="0"/>
              </a:moveTo>
              <a:lnTo>
                <a:pt x="2293862" y="107210"/>
              </a:lnTo>
              <a:lnTo>
                <a:pt x="0" y="107210"/>
              </a:lnTo>
              <a:lnTo>
                <a:pt x="0" y="2144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58B54-DE05-493E-8208-DB5FED80A749}">
      <dsp:nvSpPr>
        <dsp:cNvPr id="0" name=""/>
        <dsp:cNvSpPr/>
      </dsp:nvSpPr>
      <dsp:spPr>
        <a:xfrm>
          <a:off x="1271024" y="3103247"/>
          <a:ext cx="1854637" cy="5360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Monoalphabetic</a:t>
          </a:r>
          <a:endParaRPr lang="en-US" sz="1800" kern="1200" dirty="0"/>
        </a:p>
      </dsp:txBody>
      <dsp:txXfrm>
        <a:off x="1286724" y="3118947"/>
        <a:ext cx="1823237" cy="504651"/>
      </dsp:txXfrm>
    </dsp:sp>
    <dsp:sp modelId="{A194BCF2-2F62-4B17-AE8C-3E9EAA84DA60}">
      <dsp:nvSpPr>
        <dsp:cNvPr id="0" name=""/>
        <dsp:cNvSpPr/>
      </dsp:nvSpPr>
      <dsp:spPr>
        <a:xfrm>
          <a:off x="654304" y="3639299"/>
          <a:ext cx="1544038" cy="214420"/>
        </a:xfrm>
        <a:custGeom>
          <a:avLst/>
          <a:gdLst/>
          <a:ahLst/>
          <a:cxnLst/>
          <a:rect l="0" t="0" r="0" b="0"/>
          <a:pathLst>
            <a:path>
              <a:moveTo>
                <a:pt x="1544038" y="0"/>
              </a:moveTo>
              <a:lnTo>
                <a:pt x="1544038" y="107210"/>
              </a:lnTo>
              <a:lnTo>
                <a:pt x="0" y="107210"/>
              </a:lnTo>
              <a:lnTo>
                <a:pt x="0" y="2144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BD37-E4F5-4AFB-9A64-F28B12E91A06}">
      <dsp:nvSpPr>
        <dsp:cNvPr id="0" name=""/>
        <dsp:cNvSpPr/>
      </dsp:nvSpPr>
      <dsp:spPr>
        <a:xfrm>
          <a:off x="2897" y="3853719"/>
          <a:ext cx="1302814" cy="8615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Caesar Cipher</a:t>
          </a:r>
          <a:endParaRPr lang="en-US" sz="1600" kern="1200" dirty="0"/>
        </a:p>
      </dsp:txBody>
      <dsp:txXfrm>
        <a:off x="28132" y="3878954"/>
        <a:ext cx="1252344" cy="811109"/>
      </dsp:txXfrm>
    </dsp:sp>
    <dsp:sp modelId="{F08B1C0A-D97D-4B82-B632-F39272F9EA81}">
      <dsp:nvSpPr>
        <dsp:cNvPr id="0" name=""/>
        <dsp:cNvSpPr/>
      </dsp:nvSpPr>
      <dsp:spPr>
        <a:xfrm>
          <a:off x="2152622" y="3639299"/>
          <a:ext cx="91440" cy="214420"/>
        </a:xfrm>
        <a:custGeom>
          <a:avLst/>
          <a:gdLst/>
          <a:ahLst/>
          <a:cxnLst/>
          <a:rect l="0" t="0" r="0" b="0"/>
          <a:pathLst>
            <a:path>
              <a:moveTo>
                <a:pt x="45720" y="0"/>
              </a:moveTo>
              <a:lnTo>
                <a:pt x="45720" y="2144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B71C-F924-430F-90C2-891326342F05}">
      <dsp:nvSpPr>
        <dsp:cNvPr id="0" name=""/>
        <dsp:cNvSpPr/>
      </dsp:nvSpPr>
      <dsp:spPr>
        <a:xfrm>
          <a:off x="1546935" y="3853719"/>
          <a:ext cx="1302814" cy="8615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ROT13 Cipher</a:t>
          </a:r>
          <a:endParaRPr lang="en-US" sz="1600" kern="1200" dirty="0"/>
        </a:p>
      </dsp:txBody>
      <dsp:txXfrm>
        <a:off x="1572170" y="3878954"/>
        <a:ext cx="1252344" cy="811109"/>
      </dsp:txXfrm>
    </dsp:sp>
    <dsp:sp modelId="{14564EB2-1B1A-401B-9591-67D3839BDBF3}">
      <dsp:nvSpPr>
        <dsp:cNvPr id="0" name=""/>
        <dsp:cNvSpPr/>
      </dsp:nvSpPr>
      <dsp:spPr>
        <a:xfrm>
          <a:off x="2198342" y="3639299"/>
          <a:ext cx="1544038" cy="214420"/>
        </a:xfrm>
        <a:custGeom>
          <a:avLst/>
          <a:gdLst/>
          <a:ahLst/>
          <a:cxnLst/>
          <a:rect l="0" t="0" r="0" b="0"/>
          <a:pathLst>
            <a:path>
              <a:moveTo>
                <a:pt x="0" y="0"/>
              </a:moveTo>
              <a:lnTo>
                <a:pt x="0" y="107210"/>
              </a:lnTo>
              <a:lnTo>
                <a:pt x="1544038" y="107210"/>
              </a:lnTo>
              <a:lnTo>
                <a:pt x="1544038" y="2144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B656-5F8C-4EC7-BC5C-BBB39DBBFB0A}">
      <dsp:nvSpPr>
        <dsp:cNvPr id="0" name=""/>
        <dsp:cNvSpPr/>
      </dsp:nvSpPr>
      <dsp:spPr>
        <a:xfrm>
          <a:off x="3090973" y="3853719"/>
          <a:ext cx="1302814" cy="8615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Atbash Cipher</a:t>
          </a:r>
          <a:endParaRPr lang="en-US" sz="1600" kern="1200" dirty="0"/>
        </a:p>
      </dsp:txBody>
      <dsp:txXfrm>
        <a:off x="3116208" y="3878954"/>
        <a:ext cx="1252344" cy="811109"/>
      </dsp:txXfrm>
    </dsp:sp>
    <dsp:sp modelId="{B3C4FACE-0690-4439-AB7F-85DABD2ADA05}">
      <dsp:nvSpPr>
        <dsp:cNvPr id="0" name=""/>
        <dsp:cNvSpPr/>
      </dsp:nvSpPr>
      <dsp:spPr>
        <a:xfrm>
          <a:off x="4492205" y="2888826"/>
          <a:ext cx="2360355" cy="214420"/>
        </a:xfrm>
        <a:custGeom>
          <a:avLst/>
          <a:gdLst/>
          <a:ahLst/>
          <a:cxnLst/>
          <a:rect l="0" t="0" r="0" b="0"/>
          <a:pathLst>
            <a:path>
              <a:moveTo>
                <a:pt x="0" y="0"/>
              </a:moveTo>
              <a:lnTo>
                <a:pt x="0" y="107210"/>
              </a:lnTo>
              <a:lnTo>
                <a:pt x="2360355" y="107210"/>
              </a:lnTo>
              <a:lnTo>
                <a:pt x="2360355" y="2144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1E15-883C-4277-957C-187B157B7920}">
      <dsp:nvSpPr>
        <dsp:cNvPr id="0" name=""/>
        <dsp:cNvSpPr/>
      </dsp:nvSpPr>
      <dsp:spPr>
        <a:xfrm>
          <a:off x="5991735" y="3103247"/>
          <a:ext cx="1721650" cy="5360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Polyalphabetic</a:t>
          </a:r>
          <a:endParaRPr lang="en-US" sz="1800" kern="1200" dirty="0"/>
        </a:p>
      </dsp:txBody>
      <dsp:txXfrm>
        <a:off x="6007435" y="3118947"/>
        <a:ext cx="1690250" cy="504651"/>
      </dsp:txXfrm>
    </dsp:sp>
    <dsp:sp modelId="{DFE28849-0162-43ED-A596-3FC99F9A88F3}">
      <dsp:nvSpPr>
        <dsp:cNvPr id="0" name=""/>
        <dsp:cNvSpPr/>
      </dsp:nvSpPr>
      <dsp:spPr>
        <a:xfrm>
          <a:off x="5286418" y="3639299"/>
          <a:ext cx="1566142" cy="214420"/>
        </a:xfrm>
        <a:custGeom>
          <a:avLst/>
          <a:gdLst/>
          <a:ahLst/>
          <a:cxnLst/>
          <a:rect l="0" t="0" r="0" b="0"/>
          <a:pathLst>
            <a:path>
              <a:moveTo>
                <a:pt x="1566142" y="0"/>
              </a:moveTo>
              <a:lnTo>
                <a:pt x="1566142" y="107210"/>
              </a:lnTo>
              <a:lnTo>
                <a:pt x="0" y="107210"/>
              </a:lnTo>
              <a:lnTo>
                <a:pt x="0" y="2144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FB512-7AA2-460E-9E46-E8DF8144D667}">
      <dsp:nvSpPr>
        <dsp:cNvPr id="0" name=""/>
        <dsp:cNvSpPr/>
      </dsp:nvSpPr>
      <dsp:spPr>
        <a:xfrm>
          <a:off x="4635011" y="3853719"/>
          <a:ext cx="1302814" cy="8615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 Vigenere</a:t>
          </a:r>
        </a:p>
        <a:p>
          <a:pPr lvl="0" algn="ctr" defTabSz="711200">
            <a:lnSpc>
              <a:spcPct val="90000"/>
            </a:lnSpc>
            <a:spcBef>
              <a:spcPct val="0"/>
            </a:spcBef>
            <a:spcAft>
              <a:spcPct val="35000"/>
            </a:spcAft>
          </a:pPr>
          <a:r>
            <a:rPr lang="en-US" sz="1600" kern="1200" dirty="0" smtClean="0"/>
            <a:t>Cipher</a:t>
          </a:r>
          <a:endParaRPr lang="en-US" sz="1600" kern="1200" dirty="0"/>
        </a:p>
      </dsp:txBody>
      <dsp:txXfrm>
        <a:off x="4660246" y="3878954"/>
        <a:ext cx="1252344" cy="811109"/>
      </dsp:txXfrm>
    </dsp:sp>
    <dsp:sp modelId="{45677014-21BE-4C87-BAA3-9ED178F2CEFA}">
      <dsp:nvSpPr>
        <dsp:cNvPr id="0" name=""/>
        <dsp:cNvSpPr/>
      </dsp:nvSpPr>
      <dsp:spPr>
        <a:xfrm>
          <a:off x="6792407" y="3639299"/>
          <a:ext cx="91440" cy="214420"/>
        </a:xfrm>
        <a:custGeom>
          <a:avLst/>
          <a:gdLst/>
          <a:ahLst/>
          <a:cxnLst/>
          <a:rect l="0" t="0" r="0" b="0"/>
          <a:pathLst>
            <a:path>
              <a:moveTo>
                <a:pt x="60153" y="0"/>
              </a:moveTo>
              <a:lnTo>
                <a:pt x="60153" y="107210"/>
              </a:lnTo>
              <a:lnTo>
                <a:pt x="45720" y="107210"/>
              </a:lnTo>
              <a:lnTo>
                <a:pt x="45720" y="2144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F58A0-722A-40F0-A612-514EE3419F2E}">
      <dsp:nvSpPr>
        <dsp:cNvPr id="0" name=""/>
        <dsp:cNvSpPr/>
      </dsp:nvSpPr>
      <dsp:spPr>
        <a:xfrm>
          <a:off x="6179049" y="3853719"/>
          <a:ext cx="1318156" cy="85932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Full Vigenere</a:t>
          </a:r>
        </a:p>
        <a:p>
          <a:pPr lvl="0" algn="ctr" defTabSz="711200">
            <a:lnSpc>
              <a:spcPct val="90000"/>
            </a:lnSpc>
            <a:spcBef>
              <a:spcPct val="0"/>
            </a:spcBef>
            <a:spcAft>
              <a:spcPct val="35000"/>
            </a:spcAft>
          </a:pPr>
          <a:r>
            <a:rPr lang="en-US" sz="1600" kern="1200" dirty="0" smtClean="0"/>
            <a:t>Cipher</a:t>
          </a:r>
          <a:endParaRPr lang="en-US" sz="1600" kern="1200" dirty="0"/>
        </a:p>
      </dsp:txBody>
      <dsp:txXfrm>
        <a:off x="6204218" y="3878888"/>
        <a:ext cx="1267818" cy="808990"/>
      </dsp:txXfrm>
    </dsp:sp>
    <dsp:sp modelId="{3DD2FB07-E97D-431C-9EC8-39EF53CB5F80}">
      <dsp:nvSpPr>
        <dsp:cNvPr id="0" name=""/>
        <dsp:cNvSpPr/>
      </dsp:nvSpPr>
      <dsp:spPr>
        <a:xfrm>
          <a:off x="6852561" y="3639299"/>
          <a:ext cx="1551708" cy="214420"/>
        </a:xfrm>
        <a:custGeom>
          <a:avLst/>
          <a:gdLst/>
          <a:ahLst/>
          <a:cxnLst/>
          <a:rect l="0" t="0" r="0" b="0"/>
          <a:pathLst>
            <a:path>
              <a:moveTo>
                <a:pt x="0" y="0"/>
              </a:moveTo>
              <a:lnTo>
                <a:pt x="0" y="107210"/>
              </a:lnTo>
              <a:lnTo>
                <a:pt x="1551708" y="107210"/>
              </a:lnTo>
              <a:lnTo>
                <a:pt x="1551708" y="2144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AC343-3A0B-4850-82CF-D284E90A2B0B}">
      <dsp:nvSpPr>
        <dsp:cNvPr id="0" name=""/>
        <dsp:cNvSpPr/>
      </dsp:nvSpPr>
      <dsp:spPr>
        <a:xfrm>
          <a:off x="7738429" y="3853719"/>
          <a:ext cx="1331681" cy="8629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Auto-key Vigenere Cipher</a:t>
          </a:r>
          <a:endParaRPr lang="en-US" sz="1600" kern="1200" dirty="0"/>
        </a:p>
      </dsp:txBody>
      <dsp:txXfrm>
        <a:off x="7763703" y="3878993"/>
        <a:ext cx="1281133" cy="8123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7593246-B512-455A-B6FC-70C1911A3DF7}" type="datetimeFigureOut">
              <a:rPr lang="en-US" smtClean="0"/>
              <a:pPr/>
              <a:t>2016-10-24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657928E-3A5C-40F3-8550-7CC05E2F389B}" type="slidenum">
              <a:rPr lang="en-US" smtClean="0"/>
              <a:pPr/>
              <a:t>‹#›</a:t>
            </a:fld>
            <a:endParaRPr lang="en-US"/>
          </a:p>
        </p:txBody>
      </p:sp>
    </p:spTree>
    <p:extLst>
      <p:ext uri="{BB962C8B-B14F-4D97-AF65-F5344CB8AC3E}">
        <p14:creationId xmlns:p14="http://schemas.microsoft.com/office/powerpoint/2010/main" val="324837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people</a:t>
            </a:r>
            <a:r>
              <a:rPr lang="en-US" baseline="0" dirty="0" smtClean="0"/>
              <a:t> being studied we need to care about security and safety.</a:t>
            </a:r>
            <a:endParaRPr lang="en-US" dirty="0"/>
          </a:p>
        </p:txBody>
      </p:sp>
      <p:sp>
        <p:nvSpPr>
          <p:cNvPr id="4" name="Slide Number Placeholder 3"/>
          <p:cNvSpPr>
            <a:spLocks noGrp="1"/>
          </p:cNvSpPr>
          <p:nvPr>
            <p:ph type="sldNum" sz="quarter" idx="10"/>
          </p:nvPr>
        </p:nvSpPr>
        <p:spPr/>
        <p:txBody>
          <a:bodyPr/>
          <a:lstStyle/>
          <a:p>
            <a:fld id="{E657928E-3A5C-40F3-8550-7CC05E2F389B}" type="slidenum">
              <a:rPr lang="en-US" smtClean="0"/>
              <a:pPr/>
              <a:t>2</a:t>
            </a:fld>
            <a:endParaRPr lang="en-US"/>
          </a:p>
        </p:txBody>
      </p:sp>
    </p:spTree>
    <p:extLst>
      <p:ext uri="{BB962C8B-B14F-4D97-AF65-F5344CB8AC3E}">
        <p14:creationId xmlns:p14="http://schemas.microsoft.com/office/powerpoint/2010/main" val="300428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decryption process we use its own inverse because letters are 26 (2 x 13).</a:t>
            </a:r>
            <a:endParaRPr lang="en-US" dirty="0"/>
          </a:p>
        </p:txBody>
      </p:sp>
      <p:sp>
        <p:nvSpPr>
          <p:cNvPr id="4" name="Slide Number Placeholder 3"/>
          <p:cNvSpPr>
            <a:spLocks noGrp="1"/>
          </p:cNvSpPr>
          <p:nvPr>
            <p:ph type="sldNum" sz="quarter" idx="10"/>
          </p:nvPr>
        </p:nvSpPr>
        <p:spPr/>
        <p:txBody>
          <a:bodyPr/>
          <a:lstStyle/>
          <a:p>
            <a:fld id="{E657928E-3A5C-40F3-8550-7CC05E2F389B}" type="slidenum">
              <a:rPr lang="en-US" smtClean="0"/>
              <a:pPr/>
              <a:t>18</a:t>
            </a:fld>
            <a:endParaRPr lang="en-US"/>
          </a:p>
        </p:txBody>
      </p:sp>
    </p:spTree>
    <p:extLst>
      <p:ext uri="{BB962C8B-B14F-4D97-AF65-F5344CB8AC3E}">
        <p14:creationId xmlns:p14="http://schemas.microsoft.com/office/powerpoint/2010/main" val="297564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7928E-3A5C-40F3-8550-7CC05E2F389B}" type="slidenum">
              <a:rPr lang="en-US" smtClean="0"/>
              <a:pPr/>
              <a:t>56</a:t>
            </a:fld>
            <a:endParaRPr lang="en-US"/>
          </a:p>
        </p:txBody>
      </p:sp>
    </p:spTree>
    <p:extLst>
      <p:ext uri="{BB962C8B-B14F-4D97-AF65-F5344CB8AC3E}">
        <p14:creationId xmlns:p14="http://schemas.microsoft.com/office/powerpoint/2010/main" val="51389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7928E-3A5C-40F3-8550-7CC05E2F389B}" type="slidenum">
              <a:rPr lang="en-US" smtClean="0"/>
              <a:pPr/>
              <a:t>59</a:t>
            </a:fld>
            <a:endParaRPr lang="en-US"/>
          </a:p>
        </p:txBody>
      </p:sp>
    </p:spTree>
    <p:extLst>
      <p:ext uri="{BB962C8B-B14F-4D97-AF65-F5344CB8AC3E}">
        <p14:creationId xmlns:p14="http://schemas.microsoft.com/office/powerpoint/2010/main" val="144813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reduce the alphabet to fit you can either omit "Q" or replace "J" with "I“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cs typeface="Arial" panose="020B0604020202020204" pitchFamily="34" charset="0"/>
              </a:rPr>
              <a:t>E.g., the message “</a:t>
            </a:r>
            <a:r>
              <a:rPr lang="en-US" altLang="en-US" sz="1200" b="1" dirty="0" smtClean="0">
                <a:solidFill>
                  <a:srgbClr val="0000CC"/>
                </a:solidFill>
                <a:latin typeface="Arial" panose="020B0604020202020204" pitchFamily="34" charset="0"/>
                <a:cs typeface="Arial" panose="020B0604020202020204" pitchFamily="34" charset="0"/>
              </a:rPr>
              <a:t>hello</a:t>
            </a:r>
            <a:r>
              <a:rPr lang="en-US" altLang="en-US" sz="1200" dirty="0" smtClean="0">
                <a:latin typeface="Arial" panose="020B0604020202020204" pitchFamily="34" charset="0"/>
                <a:cs typeface="Arial" panose="020B0604020202020204" pitchFamily="34" charset="0"/>
              </a:rPr>
              <a:t>” would be rewritten in the form “</a:t>
            </a:r>
            <a:r>
              <a:rPr lang="en-US" altLang="en-US" sz="1200" b="1" dirty="0" smtClean="0">
                <a:solidFill>
                  <a:srgbClr val="0000CC"/>
                </a:solidFill>
                <a:latin typeface="Arial" panose="020B0604020202020204" pitchFamily="34" charset="0"/>
                <a:cs typeface="Arial" panose="020B0604020202020204" pitchFamily="34" charset="0"/>
              </a:rPr>
              <a:t>HE LX LO</a:t>
            </a:r>
            <a:r>
              <a:rPr lang="en-US" altLang="en-US" sz="1200" dirty="0" smtClean="0">
                <a:latin typeface="Arial" panose="020B0604020202020204" pitchFamily="34" charset="0"/>
                <a:cs typeface="Arial" panose="020B0604020202020204" pitchFamily="34" charset="0"/>
              </a:rPr>
              <a:t>”, noting that the two repeated L letters are separated by X.</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57928E-3A5C-40F3-8550-7CC05E2F389B}" type="slidenum">
              <a:rPr lang="en-US" smtClean="0"/>
              <a:pPr/>
              <a:t>65</a:t>
            </a:fld>
            <a:endParaRPr lang="en-US"/>
          </a:p>
        </p:txBody>
      </p:sp>
    </p:spTree>
    <p:extLst>
      <p:ext uri="{BB962C8B-B14F-4D97-AF65-F5344CB8AC3E}">
        <p14:creationId xmlns:p14="http://schemas.microsoft.com/office/powerpoint/2010/main" val="187891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reduce the alphabet to fit you can either omit "Q" or replace "J" with "I“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cs typeface="Arial" panose="020B0604020202020204" pitchFamily="34" charset="0"/>
              </a:rPr>
              <a:t>E.g., the message “</a:t>
            </a:r>
            <a:r>
              <a:rPr lang="en-US" altLang="en-US" sz="1200" b="1" dirty="0" smtClean="0">
                <a:solidFill>
                  <a:srgbClr val="0000CC"/>
                </a:solidFill>
                <a:latin typeface="Arial" panose="020B0604020202020204" pitchFamily="34" charset="0"/>
                <a:cs typeface="Arial" panose="020B0604020202020204" pitchFamily="34" charset="0"/>
              </a:rPr>
              <a:t>hello</a:t>
            </a:r>
            <a:r>
              <a:rPr lang="en-US" altLang="en-US" sz="1200" dirty="0" smtClean="0">
                <a:latin typeface="Arial" panose="020B0604020202020204" pitchFamily="34" charset="0"/>
                <a:cs typeface="Arial" panose="020B0604020202020204" pitchFamily="34" charset="0"/>
              </a:rPr>
              <a:t>” would be rewritten in the form “</a:t>
            </a:r>
            <a:r>
              <a:rPr lang="en-US" altLang="en-US" sz="1200" b="1" dirty="0" smtClean="0">
                <a:solidFill>
                  <a:srgbClr val="0000CC"/>
                </a:solidFill>
                <a:latin typeface="Arial" panose="020B0604020202020204" pitchFamily="34" charset="0"/>
                <a:cs typeface="Arial" panose="020B0604020202020204" pitchFamily="34" charset="0"/>
              </a:rPr>
              <a:t>HE LX LO</a:t>
            </a:r>
            <a:r>
              <a:rPr lang="en-US" altLang="en-US" sz="1200" dirty="0" smtClean="0">
                <a:latin typeface="Arial" panose="020B0604020202020204" pitchFamily="34" charset="0"/>
                <a:cs typeface="Arial" panose="020B0604020202020204" pitchFamily="34" charset="0"/>
              </a:rPr>
              <a:t>”, noting that the two repeated L letters are separated by X.</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encode the word "MITTWOCH" e.g., the following pairs of characters would be generated first: "MI TT WO CH". The characters TT occur twice. This is not covered by any of the three cases mentioned above. Characters occurring twice therefore have to be removed. This is done by inserting an X. An additional character is also inserted at the end of the text if the text to be encoded is composed of an unequal number of characters. "MITTWOCH" is therefore split into "MI TX TW OC HA" before the encoding happens. The X divided the doubly occurring characters and the A at the end leads to an even number of characters. </a:t>
            </a:r>
          </a:p>
          <a:p>
            <a:r>
              <a:rPr lang="en-US" sz="1200" b="0" i="0" kern="1200" dirty="0" smtClean="0">
                <a:solidFill>
                  <a:schemeClr val="tx1"/>
                </a:solidFill>
                <a:effectLst/>
                <a:latin typeface="+mn-lt"/>
                <a:ea typeface="+mn-ea"/>
                <a:cs typeface="+mn-cs"/>
              </a:rPr>
              <a:t>Resource:“</a:t>
            </a:r>
            <a:r>
              <a:rPr lang="de-DE" sz="1200" kern="1200" dirty="0" smtClean="0">
                <a:solidFill>
                  <a:schemeClr val="tx1"/>
                </a:solidFill>
                <a:effectLst/>
                <a:latin typeface="+mn-lt"/>
                <a:ea typeface="+mn-ea"/>
                <a:cs typeface="+mn-cs"/>
              </a:rPr>
              <a:t>Kippenhan, Rudolf: "Verschlüsselte Botschaften", Nikol, 2006, P. 130ff“</a:t>
            </a:r>
            <a:endParaRPr lang="en-US" dirty="0"/>
          </a:p>
        </p:txBody>
      </p:sp>
      <p:sp>
        <p:nvSpPr>
          <p:cNvPr id="4" name="Slide Number Placeholder 3"/>
          <p:cNvSpPr>
            <a:spLocks noGrp="1"/>
          </p:cNvSpPr>
          <p:nvPr>
            <p:ph type="sldNum" sz="quarter" idx="10"/>
          </p:nvPr>
        </p:nvSpPr>
        <p:spPr/>
        <p:txBody>
          <a:bodyPr/>
          <a:lstStyle/>
          <a:p>
            <a:fld id="{E657928E-3A5C-40F3-8550-7CC05E2F389B}" type="slidenum">
              <a:rPr lang="en-US" smtClean="0"/>
              <a:pPr/>
              <a:t>72</a:t>
            </a:fld>
            <a:endParaRPr lang="en-US"/>
          </a:p>
        </p:txBody>
      </p:sp>
    </p:spTree>
    <p:extLst>
      <p:ext uri="{BB962C8B-B14F-4D97-AF65-F5344CB8AC3E}">
        <p14:creationId xmlns:p14="http://schemas.microsoft.com/office/powerpoint/2010/main" val="270867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“virus detected”</a:t>
            </a:r>
            <a:endParaRPr lang="en-US" dirty="0"/>
          </a:p>
        </p:txBody>
      </p:sp>
      <p:sp>
        <p:nvSpPr>
          <p:cNvPr id="4" name="Slide Number Placeholder 3"/>
          <p:cNvSpPr>
            <a:spLocks noGrp="1"/>
          </p:cNvSpPr>
          <p:nvPr>
            <p:ph type="sldNum" sz="quarter" idx="10"/>
          </p:nvPr>
        </p:nvSpPr>
        <p:spPr/>
        <p:txBody>
          <a:bodyPr/>
          <a:lstStyle/>
          <a:p>
            <a:fld id="{E657928E-3A5C-40F3-8550-7CC05E2F389B}" type="slidenum">
              <a:rPr lang="en-US" smtClean="0"/>
              <a:pPr/>
              <a:t>81</a:t>
            </a:fld>
            <a:endParaRPr lang="en-US"/>
          </a:p>
        </p:txBody>
      </p:sp>
    </p:spTree>
    <p:extLst>
      <p:ext uri="{BB962C8B-B14F-4D97-AF65-F5344CB8AC3E}">
        <p14:creationId xmlns:p14="http://schemas.microsoft.com/office/powerpoint/2010/main" val="180714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ar-KW"/>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KW"/>
          </a:p>
        </p:txBody>
      </p:sp>
      <p:sp>
        <p:nvSpPr>
          <p:cNvPr id="4" name="عنصر نائب للتاريخ 3"/>
          <p:cNvSpPr>
            <a:spLocks noGrp="1"/>
          </p:cNvSpPr>
          <p:nvPr>
            <p:ph type="dt" sz="half" idx="10"/>
          </p:nvPr>
        </p:nvSpPr>
        <p:spPr/>
        <p:txBody>
          <a:bodyPr/>
          <a:lstStyle>
            <a:lvl1pPr>
              <a:defRPr/>
            </a:lvl1pPr>
          </a:lstStyle>
          <a:p>
            <a:pPr>
              <a:defRPr/>
            </a:pPr>
            <a:fld id="{ECFD95D7-7781-4787-9972-728D28A28813}" type="datetimeFigureOut">
              <a:rPr lang="ar-KW"/>
              <a:pPr>
                <a:defRPr/>
              </a:pPr>
              <a:t>23/01/1438</a:t>
            </a:fld>
            <a:endParaRPr lang="ar-KW"/>
          </a:p>
        </p:txBody>
      </p:sp>
      <p:sp>
        <p:nvSpPr>
          <p:cNvPr id="5" name="عنصر نائب للتذييل 4"/>
          <p:cNvSpPr>
            <a:spLocks noGrp="1"/>
          </p:cNvSpPr>
          <p:nvPr>
            <p:ph type="ftr" sz="quarter" idx="11"/>
          </p:nvPr>
        </p:nvSpPr>
        <p:spPr/>
        <p:txBody>
          <a:bodyPr/>
          <a:lstStyle>
            <a:lvl1pPr>
              <a:defRPr/>
            </a:lvl1pPr>
          </a:lstStyle>
          <a:p>
            <a:pPr>
              <a:defRPr/>
            </a:pPr>
            <a:endParaRPr lang="ar-KW"/>
          </a:p>
        </p:txBody>
      </p:sp>
      <p:sp>
        <p:nvSpPr>
          <p:cNvPr id="6" name="عنصر نائب لرقم الشريحة 5"/>
          <p:cNvSpPr>
            <a:spLocks noGrp="1"/>
          </p:cNvSpPr>
          <p:nvPr>
            <p:ph type="sldNum" sz="quarter" idx="12"/>
          </p:nvPr>
        </p:nvSpPr>
        <p:spPr/>
        <p:txBody>
          <a:bodyPr/>
          <a:lstStyle>
            <a:lvl1pPr>
              <a:defRPr/>
            </a:lvl1pPr>
          </a:lstStyle>
          <a:p>
            <a:pPr>
              <a:defRPr/>
            </a:pPr>
            <a:fld id="{837C8495-9319-48B6-BA56-CC9E6BA06B0B}" type="slidenum">
              <a:rPr lang="ar-KW" altLang="en-US"/>
              <a:pPr>
                <a:defRPr/>
              </a:pPr>
              <a:t>‹#›</a:t>
            </a:fld>
            <a:endParaRPr lang="ar-KW" altLang="en-US"/>
          </a:p>
        </p:txBody>
      </p:sp>
    </p:spTree>
    <p:extLst>
      <p:ext uri="{BB962C8B-B14F-4D97-AF65-F5344CB8AC3E}">
        <p14:creationId xmlns:p14="http://schemas.microsoft.com/office/powerpoint/2010/main" val="247274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KW"/>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تاريخ 3"/>
          <p:cNvSpPr>
            <a:spLocks noGrp="1"/>
          </p:cNvSpPr>
          <p:nvPr>
            <p:ph type="dt" sz="half" idx="10"/>
          </p:nvPr>
        </p:nvSpPr>
        <p:spPr/>
        <p:txBody>
          <a:bodyPr/>
          <a:lstStyle>
            <a:lvl1pPr>
              <a:defRPr/>
            </a:lvl1pPr>
          </a:lstStyle>
          <a:p>
            <a:pPr>
              <a:defRPr/>
            </a:pPr>
            <a:fld id="{489930F1-A3DF-4E75-9368-8EAEC095E5D8}" type="datetimeFigureOut">
              <a:rPr lang="ar-KW"/>
              <a:pPr>
                <a:defRPr/>
              </a:pPr>
              <a:t>23/01/1438</a:t>
            </a:fld>
            <a:endParaRPr lang="ar-KW"/>
          </a:p>
        </p:txBody>
      </p:sp>
      <p:sp>
        <p:nvSpPr>
          <p:cNvPr id="5" name="عنصر نائب للتذييل 4"/>
          <p:cNvSpPr>
            <a:spLocks noGrp="1"/>
          </p:cNvSpPr>
          <p:nvPr>
            <p:ph type="ftr" sz="quarter" idx="11"/>
          </p:nvPr>
        </p:nvSpPr>
        <p:spPr/>
        <p:txBody>
          <a:bodyPr/>
          <a:lstStyle>
            <a:lvl1pPr>
              <a:defRPr/>
            </a:lvl1pPr>
          </a:lstStyle>
          <a:p>
            <a:pPr>
              <a:defRPr/>
            </a:pPr>
            <a:endParaRPr lang="ar-KW"/>
          </a:p>
        </p:txBody>
      </p:sp>
      <p:sp>
        <p:nvSpPr>
          <p:cNvPr id="6" name="عنصر نائب لرقم الشريحة 5"/>
          <p:cNvSpPr>
            <a:spLocks noGrp="1"/>
          </p:cNvSpPr>
          <p:nvPr>
            <p:ph type="sldNum" sz="quarter" idx="12"/>
          </p:nvPr>
        </p:nvSpPr>
        <p:spPr/>
        <p:txBody>
          <a:bodyPr/>
          <a:lstStyle>
            <a:lvl1pPr>
              <a:defRPr/>
            </a:lvl1pPr>
          </a:lstStyle>
          <a:p>
            <a:pPr>
              <a:defRPr/>
            </a:pPr>
            <a:fld id="{AE897D1D-83D1-4A83-8334-2CE3FBB8DD33}" type="slidenum">
              <a:rPr lang="ar-KW" altLang="en-US"/>
              <a:pPr>
                <a:defRPr/>
              </a:pPr>
              <a:t>‹#›</a:t>
            </a:fld>
            <a:endParaRPr lang="ar-KW" altLang="en-US"/>
          </a:p>
        </p:txBody>
      </p:sp>
    </p:spTree>
    <p:extLst>
      <p:ext uri="{BB962C8B-B14F-4D97-AF65-F5344CB8AC3E}">
        <p14:creationId xmlns:p14="http://schemas.microsoft.com/office/powerpoint/2010/main" val="411210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ar-KW"/>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تاريخ 3"/>
          <p:cNvSpPr>
            <a:spLocks noGrp="1"/>
          </p:cNvSpPr>
          <p:nvPr>
            <p:ph type="dt" sz="half" idx="10"/>
          </p:nvPr>
        </p:nvSpPr>
        <p:spPr/>
        <p:txBody>
          <a:bodyPr/>
          <a:lstStyle>
            <a:lvl1pPr>
              <a:defRPr/>
            </a:lvl1pPr>
          </a:lstStyle>
          <a:p>
            <a:pPr>
              <a:defRPr/>
            </a:pPr>
            <a:fld id="{55F55936-D3CC-4812-A6FC-15FCF6E5B5A7}" type="datetimeFigureOut">
              <a:rPr lang="ar-KW"/>
              <a:pPr>
                <a:defRPr/>
              </a:pPr>
              <a:t>23/01/1438</a:t>
            </a:fld>
            <a:endParaRPr lang="ar-KW"/>
          </a:p>
        </p:txBody>
      </p:sp>
      <p:sp>
        <p:nvSpPr>
          <p:cNvPr id="5" name="عنصر نائب للتذييل 4"/>
          <p:cNvSpPr>
            <a:spLocks noGrp="1"/>
          </p:cNvSpPr>
          <p:nvPr>
            <p:ph type="ftr" sz="quarter" idx="11"/>
          </p:nvPr>
        </p:nvSpPr>
        <p:spPr/>
        <p:txBody>
          <a:bodyPr/>
          <a:lstStyle>
            <a:lvl1pPr>
              <a:defRPr/>
            </a:lvl1pPr>
          </a:lstStyle>
          <a:p>
            <a:pPr>
              <a:defRPr/>
            </a:pPr>
            <a:endParaRPr lang="ar-KW"/>
          </a:p>
        </p:txBody>
      </p:sp>
      <p:sp>
        <p:nvSpPr>
          <p:cNvPr id="6" name="عنصر نائب لرقم الشريحة 5"/>
          <p:cNvSpPr>
            <a:spLocks noGrp="1"/>
          </p:cNvSpPr>
          <p:nvPr>
            <p:ph type="sldNum" sz="quarter" idx="12"/>
          </p:nvPr>
        </p:nvSpPr>
        <p:spPr/>
        <p:txBody>
          <a:bodyPr/>
          <a:lstStyle>
            <a:lvl1pPr>
              <a:defRPr/>
            </a:lvl1pPr>
          </a:lstStyle>
          <a:p>
            <a:pPr>
              <a:defRPr/>
            </a:pPr>
            <a:fld id="{2C2499CB-2CAF-42EF-A261-4EBE37F84E82}" type="slidenum">
              <a:rPr lang="ar-KW" altLang="en-US"/>
              <a:pPr>
                <a:defRPr/>
              </a:pPr>
              <a:t>‹#›</a:t>
            </a:fld>
            <a:endParaRPr lang="ar-KW" altLang="en-US"/>
          </a:p>
        </p:txBody>
      </p:sp>
    </p:spTree>
    <p:extLst>
      <p:ext uri="{BB962C8B-B14F-4D97-AF65-F5344CB8AC3E}">
        <p14:creationId xmlns:p14="http://schemas.microsoft.com/office/powerpoint/2010/main" val="411920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KW"/>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تاريخ 3"/>
          <p:cNvSpPr>
            <a:spLocks noGrp="1"/>
          </p:cNvSpPr>
          <p:nvPr>
            <p:ph type="dt" sz="half" idx="10"/>
          </p:nvPr>
        </p:nvSpPr>
        <p:spPr/>
        <p:txBody>
          <a:bodyPr/>
          <a:lstStyle>
            <a:lvl1pPr>
              <a:defRPr/>
            </a:lvl1pPr>
          </a:lstStyle>
          <a:p>
            <a:pPr>
              <a:defRPr/>
            </a:pPr>
            <a:fld id="{C38C4CD1-8372-45AE-BB8A-F9C5336BEEB5}" type="datetimeFigureOut">
              <a:rPr lang="ar-KW"/>
              <a:pPr>
                <a:defRPr/>
              </a:pPr>
              <a:t>23/01/1438</a:t>
            </a:fld>
            <a:endParaRPr lang="ar-KW"/>
          </a:p>
        </p:txBody>
      </p:sp>
      <p:sp>
        <p:nvSpPr>
          <p:cNvPr id="5" name="عنصر نائب للتذييل 4"/>
          <p:cNvSpPr>
            <a:spLocks noGrp="1"/>
          </p:cNvSpPr>
          <p:nvPr>
            <p:ph type="ftr" sz="quarter" idx="11"/>
          </p:nvPr>
        </p:nvSpPr>
        <p:spPr/>
        <p:txBody>
          <a:bodyPr/>
          <a:lstStyle>
            <a:lvl1pPr>
              <a:defRPr/>
            </a:lvl1pPr>
          </a:lstStyle>
          <a:p>
            <a:pPr>
              <a:defRPr/>
            </a:pPr>
            <a:endParaRPr lang="ar-KW"/>
          </a:p>
        </p:txBody>
      </p:sp>
      <p:sp>
        <p:nvSpPr>
          <p:cNvPr id="6" name="عنصر نائب لرقم الشريحة 5"/>
          <p:cNvSpPr>
            <a:spLocks noGrp="1"/>
          </p:cNvSpPr>
          <p:nvPr>
            <p:ph type="sldNum" sz="quarter" idx="12"/>
          </p:nvPr>
        </p:nvSpPr>
        <p:spPr/>
        <p:txBody>
          <a:bodyPr/>
          <a:lstStyle>
            <a:lvl1pPr>
              <a:defRPr/>
            </a:lvl1pPr>
          </a:lstStyle>
          <a:p>
            <a:pPr>
              <a:defRPr/>
            </a:pPr>
            <a:fld id="{3D62F433-68C3-4E01-98EB-9C0A4051E30F}" type="slidenum">
              <a:rPr lang="ar-KW" altLang="en-US"/>
              <a:pPr>
                <a:defRPr/>
              </a:pPr>
              <a:t>‹#›</a:t>
            </a:fld>
            <a:endParaRPr lang="ar-KW" altLang="en-US"/>
          </a:p>
        </p:txBody>
      </p:sp>
    </p:spTree>
    <p:extLst>
      <p:ext uri="{BB962C8B-B14F-4D97-AF65-F5344CB8AC3E}">
        <p14:creationId xmlns:p14="http://schemas.microsoft.com/office/powerpoint/2010/main" val="146327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smtClean="0"/>
              <a:t>انقر لتحرير نمط العنوان الرئيسي</a:t>
            </a:r>
            <a:endParaRPr lang="ar-KW"/>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453F3163-72CB-4A60-BD8D-0FFA3C5A3D39}" type="datetimeFigureOut">
              <a:rPr lang="ar-KW"/>
              <a:pPr>
                <a:defRPr/>
              </a:pPr>
              <a:t>23/01/1438</a:t>
            </a:fld>
            <a:endParaRPr lang="ar-KW"/>
          </a:p>
        </p:txBody>
      </p:sp>
      <p:sp>
        <p:nvSpPr>
          <p:cNvPr id="5" name="عنصر نائب للتذييل 4"/>
          <p:cNvSpPr>
            <a:spLocks noGrp="1"/>
          </p:cNvSpPr>
          <p:nvPr>
            <p:ph type="ftr" sz="quarter" idx="11"/>
          </p:nvPr>
        </p:nvSpPr>
        <p:spPr/>
        <p:txBody>
          <a:bodyPr/>
          <a:lstStyle>
            <a:lvl1pPr>
              <a:defRPr/>
            </a:lvl1pPr>
          </a:lstStyle>
          <a:p>
            <a:pPr>
              <a:defRPr/>
            </a:pPr>
            <a:endParaRPr lang="ar-KW"/>
          </a:p>
        </p:txBody>
      </p:sp>
      <p:sp>
        <p:nvSpPr>
          <p:cNvPr id="6" name="عنصر نائب لرقم الشريحة 5"/>
          <p:cNvSpPr>
            <a:spLocks noGrp="1"/>
          </p:cNvSpPr>
          <p:nvPr>
            <p:ph type="sldNum" sz="quarter" idx="12"/>
          </p:nvPr>
        </p:nvSpPr>
        <p:spPr/>
        <p:txBody>
          <a:bodyPr/>
          <a:lstStyle>
            <a:lvl1pPr>
              <a:defRPr/>
            </a:lvl1pPr>
          </a:lstStyle>
          <a:p>
            <a:pPr>
              <a:defRPr/>
            </a:pPr>
            <a:fld id="{743C6B53-326D-4B26-8484-1CF50C1D68EF}" type="slidenum">
              <a:rPr lang="ar-KW" altLang="en-US"/>
              <a:pPr>
                <a:defRPr/>
              </a:pPr>
              <a:t>‹#›</a:t>
            </a:fld>
            <a:endParaRPr lang="ar-KW" altLang="en-US"/>
          </a:p>
        </p:txBody>
      </p:sp>
    </p:spTree>
    <p:extLst>
      <p:ext uri="{BB962C8B-B14F-4D97-AF65-F5344CB8AC3E}">
        <p14:creationId xmlns:p14="http://schemas.microsoft.com/office/powerpoint/2010/main" val="363382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KW"/>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5" name="عنصر نائب للتاريخ 3"/>
          <p:cNvSpPr>
            <a:spLocks noGrp="1"/>
          </p:cNvSpPr>
          <p:nvPr>
            <p:ph type="dt" sz="half" idx="10"/>
          </p:nvPr>
        </p:nvSpPr>
        <p:spPr/>
        <p:txBody>
          <a:bodyPr/>
          <a:lstStyle>
            <a:lvl1pPr>
              <a:defRPr/>
            </a:lvl1pPr>
          </a:lstStyle>
          <a:p>
            <a:pPr>
              <a:defRPr/>
            </a:pPr>
            <a:fld id="{7E9F937F-CA25-456A-B0A1-A2C5F86A4161}" type="datetimeFigureOut">
              <a:rPr lang="ar-KW"/>
              <a:pPr>
                <a:defRPr/>
              </a:pPr>
              <a:t>23/01/1438</a:t>
            </a:fld>
            <a:endParaRPr lang="ar-KW"/>
          </a:p>
        </p:txBody>
      </p:sp>
      <p:sp>
        <p:nvSpPr>
          <p:cNvPr id="6" name="عنصر نائب للتذييل 4"/>
          <p:cNvSpPr>
            <a:spLocks noGrp="1"/>
          </p:cNvSpPr>
          <p:nvPr>
            <p:ph type="ftr" sz="quarter" idx="11"/>
          </p:nvPr>
        </p:nvSpPr>
        <p:spPr/>
        <p:txBody>
          <a:bodyPr/>
          <a:lstStyle>
            <a:lvl1pPr>
              <a:defRPr/>
            </a:lvl1pPr>
          </a:lstStyle>
          <a:p>
            <a:pPr>
              <a:defRPr/>
            </a:pPr>
            <a:endParaRPr lang="ar-KW"/>
          </a:p>
        </p:txBody>
      </p:sp>
      <p:sp>
        <p:nvSpPr>
          <p:cNvPr id="7" name="عنصر نائب لرقم الشريحة 5"/>
          <p:cNvSpPr>
            <a:spLocks noGrp="1"/>
          </p:cNvSpPr>
          <p:nvPr>
            <p:ph type="sldNum" sz="quarter" idx="12"/>
          </p:nvPr>
        </p:nvSpPr>
        <p:spPr/>
        <p:txBody>
          <a:bodyPr/>
          <a:lstStyle>
            <a:lvl1pPr>
              <a:defRPr/>
            </a:lvl1pPr>
          </a:lstStyle>
          <a:p>
            <a:pPr>
              <a:defRPr/>
            </a:pPr>
            <a:fld id="{D48D162F-56A7-46F6-986C-AE889A823B12}" type="slidenum">
              <a:rPr lang="ar-KW" altLang="en-US"/>
              <a:pPr>
                <a:defRPr/>
              </a:pPr>
              <a:t>‹#›</a:t>
            </a:fld>
            <a:endParaRPr lang="ar-KW" altLang="en-US"/>
          </a:p>
        </p:txBody>
      </p:sp>
    </p:spTree>
    <p:extLst>
      <p:ext uri="{BB962C8B-B14F-4D97-AF65-F5344CB8AC3E}">
        <p14:creationId xmlns:p14="http://schemas.microsoft.com/office/powerpoint/2010/main" val="160042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KW"/>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7" name="عنصر نائب للتاريخ 3"/>
          <p:cNvSpPr>
            <a:spLocks noGrp="1"/>
          </p:cNvSpPr>
          <p:nvPr>
            <p:ph type="dt" sz="half" idx="10"/>
          </p:nvPr>
        </p:nvSpPr>
        <p:spPr/>
        <p:txBody>
          <a:bodyPr/>
          <a:lstStyle>
            <a:lvl1pPr>
              <a:defRPr/>
            </a:lvl1pPr>
          </a:lstStyle>
          <a:p>
            <a:pPr>
              <a:defRPr/>
            </a:pPr>
            <a:fld id="{C54DC748-F23F-4030-949C-120365C360D1}" type="datetimeFigureOut">
              <a:rPr lang="ar-KW"/>
              <a:pPr>
                <a:defRPr/>
              </a:pPr>
              <a:t>23/01/1438</a:t>
            </a:fld>
            <a:endParaRPr lang="ar-KW"/>
          </a:p>
        </p:txBody>
      </p:sp>
      <p:sp>
        <p:nvSpPr>
          <p:cNvPr id="8" name="عنصر نائب للتذييل 4"/>
          <p:cNvSpPr>
            <a:spLocks noGrp="1"/>
          </p:cNvSpPr>
          <p:nvPr>
            <p:ph type="ftr" sz="quarter" idx="11"/>
          </p:nvPr>
        </p:nvSpPr>
        <p:spPr/>
        <p:txBody>
          <a:bodyPr/>
          <a:lstStyle>
            <a:lvl1pPr>
              <a:defRPr/>
            </a:lvl1pPr>
          </a:lstStyle>
          <a:p>
            <a:pPr>
              <a:defRPr/>
            </a:pPr>
            <a:endParaRPr lang="ar-KW"/>
          </a:p>
        </p:txBody>
      </p:sp>
      <p:sp>
        <p:nvSpPr>
          <p:cNvPr id="9" name="عنصر نائب لرقم الشريحة 5"/>
          <p:cNvSpPr>
            <a:spLocks noGrp="1"/>
          </p:cNvSpPr>
          <p:nvPr>
            <p:ph type="sldNum" sz="quarter" idx="12"/>
          </p:nvPr>
        </p:nvSpPr>
        <p:spPr/>
        <p:txBody>
          <a:bodyPr/>
          <a:lstStyle>
            <a:lvl1pPr>
              <a:defRPr/>
            </a:lvl1pPr>
          </a:lstStyle>
          <a:p>
            <a:pPr>
              <a:defRPr/>
            </a:pPr>
            <a:fld id="{0DC05817-0DEB-4033-87BE-159839188602}" type="slidenum">
              <a:rPr lang="ar-KW" altLang="en-US"/>
              <a:pPr>
                <a:defRPr/>
              </a:pPr>
              <a:t>‹#›</a:t>
            </a:fld>
            <a:endParaRPr lang="ar-KW" altLang="en-US"/>
          </a:p>
        </p:txBody>
      </p:sp>
    </p:spTree>
    <p:extLst>
      <p:ext uri="{BB962C8B-B14F-4D97-AF65-F5344CB8AC3E}">
        <p14:creationId xmlns:p14="http://schemas.microsoft.com/office/powerpoint/2010/main" val="223331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KW"/>
          </a:p>
        </p:txBody>
      </p:sp>
      <p:sp>
        <p:nvSpPr>
          <p:cNvPr id="3" name="عنصر نائب للتاريخ 3"/>
          <p:cNvSpPr>
            <a:spLocks noGrp="1"/>
          </p:cNvSpPr>
          <p:nvPr>
            <p:ph type="dt" sz="half" idx="10"/>
          </p:nvPr>
        </p:nvSpPr>
        <p:spPr/>
        <p:txBody>
          <a:bodyPr/>
          <a:lstStyle>
            <a:lvl1pPr>
              <a:defRPr/>
            </a:lvl1pPr>
          </a:lstStyle>
          <a:p>
            <a:pPr>
              <a:defRPr/>
            </a:pPr>
            <a:fld id="{80B4ADFC-BB43-4D55-B167-BE1ED1E7E0F8}" type="datetimeFigureOut">
              <a:rPr lang="ar-KW"/>
              <a:pPr>
                <a:defRPr/>
              </a:pPr>
              <a:t>23/01/1438</a:t>
            </a:fld>
            <a:endParaRPr lang="ar-KW"/>
          </a:p>
        </p:txBody>
      </p:sp>
      <p:sp>
        <p:nvSpPr>
          <p:cNvPr id="4" name="عنصر نائب للتذييل 4"/>
          <p:cNvSpPr>
            <a:spLocks noGrp="1"/>
          </p:cNvSpPr>
          <p:nvPr>
            <p:ph type="ftr" sz="quarter" idx="11"/>
          </p:nvPr>
        </p:nvSpPr>
        <p:spPr/>
        <p:txBody>
          <a:bodyPr/>
          <a:lstStyle>
            <a:lvl1pPr>
              <a:defRPr/>
            </a:lvl1pPr>
          </a:lstStyle>
          <a:p>
            <a:pPr>
              <a:defRPr/>
            </a:pPr>
            <a:endParaRPr lang="ar-KW"/>
          </a:p>
        </p:txBody>
      </p:sp>
      <p:sp>
        <p:nvSpPr>
          <p:cNvPr id="5" name="عنصر نائب لرقم الشريحة 5"/>
          <p:cNvSpPr>
            <a:spLocks noGrp="1"/>
          </p:cNvSpPr>
          <p:nvPr>
            <p:ph type="sldNum" sz="quarter" idx="12"/>
          </p:nvPr>
        </p:nvSpPr>
        <p:spPr/>
        <p:txBody>
          <a:bodyPr/>
          <a:lstStyle>
            <a:lvl1pPr>
              <a:defRPr/>
            </a:lvl1pPr>
          </a:lstStyle>
          <a:p>
            <a:pPr>
              <a:defRPr/>
            </a:pPr>
            <a:fld id="{8D7F161F-44A2-44CD-B565-76644A5771F9}" type="slidenum">
              <a:rPr lang="ar-KW" altLang="en-US"/>
              <a:pPr>
                <a:defRPr/>
              </a:pPr>
              <a:t>‹#›</a:t>
            </a:fld>
            <a:endParaRPr lang="ar-KW" altLang="en-US"/>
          </a:p>
        </p:txBody>
      </p:sp>
    </p:spTree>
    <p:extLst>
      <p:ext uri="{BB962C8B-B14F-4D97-AF65-F5344CB8AC3E}">
        <p14:creationId xmlns:p14="http://schemas.microsoft.com/office/powerpoint/2010/main" val="70126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A1BC8F1F-A1B8-4A50-B220-5A175545E560}" type="datetimeFigureOut">
              <a:rPr lang="ar-KW"/>
              <a:pPr>
                <a:defRPr/>
              </a:pPr>
              <a:t>23/01/1438</a:t>
            </a:fld>
            <a:endParaRPr lang="ar-KW"/>
          </a:p>
        </p:txBody>
      </p:sp>
      <p:sp>
        <p:nvSpPr>
          <p:cNvPr id="3" name="عنصر نائب للتذييل 4"/>
          <p:cNvSpPr>
            <a:spLocks noGrp="1"/>
          </p:cNvSpPr>
          <p:nvPr>
            <p:ph type="ftr" sz="quarter" idx="11"/>
          </p:nvPr>
        </p:nvSpPr>
        <p:spPr/>
        <p:txBody>
          <a:bodyPr/>
          <a:lstStyle>
            <a:lvl1pPr>
              <a:defRPr/>
            </a:lvl1pPr>
          </a:lstStyle>
          <a:p>
            <a:pPr>
              <a:defRPr/>
            </a:pPr>
            <a:endParaRPr lang="ar-KW"/>
          </a:p>
        </p:txBody>
      </p:sp>
      <p:sp>
        <p:nvSpPr>
          <p:cNvPr id="4" name="عنصر نائب لرقم الشريحة 5"/>
          <p:cNvSpPr>
            <a:spLocks noGrp="1"/>
          </p:cNvSpPr>
          <p:nvPr>
            <p:ph type="sldNum" sz="quarter" idx="12"/>
          </p:nvPr>
        </p:nvSpPr>
        <p:spPr/>
        <p:txBody>
          <a:bodyPr/>
          <a:lstStyle>
            <a:lvl1pPr>
              <a:defRPr/>
            </a:lvl1pPr>
          </a:lstStyle>
          <a:p>
            <a:pPr>
              <a:defRPr/>
            </a:pPr>
            <a:fld id="{98AD0B60-E4E3-41F0-A7DC-F7C039BCBD00}" type="slidenum">
              <a:rPr lang="ar-KW" altLang="en-US"/>
              <a:pPr>
                <a:defRPr/>
              </a:pPr>
              <a:t>‹#›</a:t>
            </a:fld>
            <a:endParaRPr lang="ar-KW" altLang="en-US"/>
          </a:p>
        </p:txBody>
      </p:sp>
    </p:spTree>
    <p:extLst>
      <p:ext uri="{BB962C8B-B14F-4D97-AF65-F5344CB8AC3E}">
        <p14:creationId xmlns:p14="http://schemas.microsoft.com/office/powerpoint/2010/main" val="422538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smtClean="0"/>
              <a:t>انقر لتحرير نمط العنوان الرئيسي</a:t>
            </a:r>
            <a:endParaRPr lang="ar-KW"/>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KW"/>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C059321-E304-40E1-8593-B8CC2694C535}" type="datetimeFigureOut">
              <a:rPr lang="ar-KW"/>
              <a:pPr>
                <a:defRPr/>
              </a:pPr>
              <a:t>23/01/1438</a:t>
            </a:fld>
            <a:endParaRPr lang="ar-KW"/>
          </a:p>
        </p:txBody>
      </p:sp>
      <p:sp>
        <p:nvSpPr>
          <p:cNvPr id="6" name="عنصر نائب للتذييل 4"/>
          <p:cNvSpPr>
            <a:spLocks noGrp="1"/>
          </p:cNvSpPr>
          <p:nvPr>
            <p:ph type="ftr" sz="quarter" idx="11"/>
          </p:nvPr>
        </p:nvSpPr>
        <p:spPr/>
        <p:txBody>
          <a:bodyPr/>
          <a:lstStyle>
            <a:lvl1pPr>
              <a:defRPr/>
            </a:lvl1pPr>
          </a:lstStyle>
          <a:p>
            <a:pPr>
              <a:defRPr/>
            </a:pPr>
            <a:endParaRPr lang="ar-KW"/>
          </a:p>
        </p:txBody>
      </p:sp>
      <p:sp>
        <p:nvSpPr>
          <p:cNvPr id="7" name="عنصر نائب لرقم الشريحة 5"/>
          <p:cNvSpPr>
            <a:spLocks noGrp="1"/>
          </p:cNvSpPr>
          <p:nvPr>
            <p:ph type="sldNum" sz="quarter" idx="12"/>
          </p:nvPr>
        </p:nvSpPr>
        <p:spPr/>
        <p:txBody>
          <a:bodyPr/>
          <a:lstStyle>
            <a:lvl1pPr>
              <a:defRPr/>
            </a:lvl1pPr>
          </a:lstStyle>
          <a:p>
            <a:pPr>
              <a:defRPr/>
            </a:pPr>
            <a:fld id="{FE0FC2F5-275D-4EED-8E07-15AA3D6EE901}" type="slidenum">
              <a:rPr lang="ar-KW" altLang="en-US"/>
              <a:pPr>
                <a:defRPr/>
              </a:pPr>
              <a:t>‹#›</a:t>
            </a:fld>
            <a:endParaRPr lang="ar-KW" altLang="en-US"/>
          </a:p>
        </p:txBody>
      </p:sp>
    </p:spTree>
    <p:extLst>
      <p:ext uri="{BB962C8B-B14F-4D97-AF65-F5344CB8AC3E}">
        <p14:creationId xmlns:p14="http://schemas.microsoft.com/office/powerpoint/2010/main" val="365064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KW"/>
          </a:p>
        </p:txBody>
      </p:sp>
      <p:sp>
        <p:nvSpPr>
          <p:cNvPr id="3" name="عنصر نائب للصورة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KW"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2321ADCF-F9E1-4B76-94FA-16FC6F54E5D1}" type="datetimeFigureOut">
              <a:rPr lang="ar-KW"/>
              <a:pPr>
                <a:defRPr/>
              </a:pPr>
              <a:t>23/01/1438</a:t>
            </a:fld>
            <a:endParaRPr lang="ar-KW"/>
          </a:p>
        </p:txBody>
      </p:sp>
      <p:sp>
        <p:nvSpPr>
          <p:cNvPr id="6" name="عنصر نائب للتذييل 4"/>
          <p:cNvSpPr>
            <a:spLocks noGrp="1"/>
          </p:cNvSpPr>
          <p:nvPr>
            <p:ph type="ftr" sz="quarter" idx="11"/>
          </p:nvPr>
        </p:nvSpPr>
        <p:spPr/>
        <p:txBody>
          <a:bodyPr/>
          <a:lstStyle>
            <a:lvl1pPr>
              <a:defRPr/>
            </a:lvl1pPr>
          </a:lstStyle>
          <a:p>
            <a:pPr>
              <a:defRPr/>
            </a:pPr>
            <a:endParaRPr lang="ar-KW"/>
          </a:p>
        </p:txBody>
      </p:sp>
      <p:sp>
        <p:nvSpPr>
          <p:cNvPr id="7" name="عنصر نائب لرقم الشريحة 5"/>
          <p:cNvSpPr>
            <a:spLocks noGrp="1"/>
          </p:cNvSpPr>
          <p:nvPr>
            <p:ph type="sldNum" sz="quarter" idx="12"/>
          </p:nvPr>
        </p:nvSpPr>
        <p:spPr/>
        <p:txBody>
          <a:bodyPr/>
          <a:lstStyle>
            <a:lvl1pPr>
              <a:defRPr/>
            </a:lvl1pPr>
          </a:lstStyle>
          <a:p>
            <a:pPr>
              <a:defRPr/>
            </a:pPr>
            <a:fld id="{A7584409-5CC4-4B8A-A31D-D45790D3D7D8}" type="slidenum">
              <a:rPr lang="ar-KW" altLang="en-US"/>
              <a:pPr>
                <a:defRPr/>
              </a:pPr>
              <a:t>‹#›</a:t>
            </a:fld>
            <a:endParaRPr lang="ar-KW" altLang="en-US"/>
          </a:p>
        </p:txBody>
      </p:sp>
    </p:spTree>
    <p:extLst>
      <p:ext uri="{BB962C8B-B14F-4D97-AF65-F5344CB8AC3E}">
        <p14:creationId xmlns:p14="http://schemas.microsoft.com/office/powerpoint/2010/main" val="331630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endParaRPr lang="ar-KW" altLang="en-US" smtClean="0"/>
          </a:p>
        </p:txBody>
      </p:sp>
      <p:sp>
        <p:nvSpPr>
          <p:cNvPr id="1027" name="عنصر نائب للنص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endParaRPr lang="ar-KW" altLang="en-US" smtClean="0"/>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CF160A89-C422-4FD5-874A-9E262BF418E6}" type="datetimeFigureOut">
              <a:rPr lang="ar-KW"/>
              <a:pPr>
                <a:defRPr/>
              </a:pPr>
              <a:t>23/01/1438</a:t>
            </a:fld>
            <a:endParaRPr lang="ar-KW"/>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KW"/>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latin typeface="Calibri" panose="020F0502020204030204" pitchFamily="34" charset="0"/>
              </a:defRPr>
            </a:lvl1pPr>
          </a:lstStyle>
          <a:p>
            <a:pPr>
              <a:defRPr/>
            </a:pPr>
            <a:fld id="{6C1C0B7A-8227-42F6-B7D6-ACA2DFFF9C1C}" type="slidenum">
              <a:rPr lang="ar-KW" altLang="en-US"/>
              <a:pPr>
                <a:defRPr/>
              </a:pPr>
              <a:t>‹#›</a:t>
            </a:fld>
            <a:endParaRPr lang="ar-K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عنوان 4"/>
          <p:cNvSpPr>
            <a:spLocks noGrp="1"/>
          </p:cNvSpPr>
          <p:nvPr>
            <p:ph type="ctrTitle"/>
          </p:nvPr>
        </p:nvSpPr>
        <p:spPr>
          <a:xfrm>
            <a:off x="4543425" y="5557838"/>
            <a:ext cx="3455988" cy="647700"/>
          </a:xfrm>
        </p:spPr>
        <p:txBody>
          <a:bodyPr/>
          <a:lstStyle/>
          <a:p>
            <a:pPr eaLnBrk="1" hangingPunct="1"/>
            <a:r>
              <a:rPr lang="en-US" altLang="en-US" sz="4000" b="1" dirty="0">
                <a:latin typeface="Times New Roman" panose="02020603050405020304" pitchFamily="18" charset="0"/>
                <a:cs typeface="Times New Roman" panose="02020603050405020304" pitchFamily="18" charset="0"/>
              </a:rPr>
              <a:t>Chapter 3: </a:t>
            </a:r>
            <a:endParaRPr lang="ar-KW" altLang="en-US" sz="4000" b="1" dirty="0">
              <a:latin typeface="Times New Roman" panose="02020603050405020304" pitchFamily="18" charset="0"/>
              <a:cs typeface="Times New Roman" panose="02020603050405020304" pitchFamily="18" charset="0"/>
            </a:endParaRPr>
          </a:p>
        </p:txBody>
      </p:sp>
      <p:sp>
        <p:nvSpPr>
          <p:cNvPr id="6" name="عنوان فرعي 5"/>
          <p:cNvSpPr>
            <a:spLocks noGrp="1"/>
          </p:cNvSpPr>
          <p:nvPr>
            <p:ph type="subTitle" idx="1"/>
          </p:nvPr>
        </p:nvSpPr>
        <p:spPr>
          <a:xfrm>
            <a:off x="3057524" y="6208714"/>
            <a:ext cx="7178675" cy="460375"/>
          </a:xfrm>
        </p:spPr>
        <p:txBody>
          <a:bodyPr/>
          <a:lstStyle/>
          <a:p>
            <a:pPr algn="l" eaLnBrk="1" hangingPunct="1">
              <a:defRPr/>
            </a:pPr>
            <a:r>
              <a:rPr lang="en-US" sz="2800" b="1" dirty="0">
                <a:solidFill>
                  <a:srgbClr val="0000CC"/>
                </a:solidFill>
                <a:cs typeface="+mj-cs"/>
              </a:rPr>
              <a:t>CLASSICAL </a:t>
            </a:r>
            <a:r>
              <a:rPr lang="en-US" sz="2800" b="1" dirty="0" smtClean="0">
                <a:solidFill>
                  <a:srgbClr val="0000CC"/>
                </a:solidFill>
                <a:cs typeface="+mj-cs"/>
              </a:rPr>
              <a:t>CRYPTOGRAPHY </a:t>
            </a:r>
            <a:r>
              <a:rPr lang="en-US" sz="2800" b="1" dirty="0">
                <a:solidFill>
                  <a:srgbClr val="0000CC"/>
                </a:solidFill>
                <a:cs typeface="+mj-cs"/>
              </a:rPr>
              <a:t>(SUBSTTUTION)</a:t>
            </a:r>
            <a:endParaRPr lang="ar-KW" sz="2800" b="1" dirty="0">
              <a:solidFill>
                <a:srgbClr val="0000CC"/>
              </a:solidFill>
              <a:cs typeface="+mj-cs"/>
            </a:endParaRPr>
          </a:p>
        </p:txBody>
      </p:sp>
      <p:pic>
        <p:nvPicPr>
          <p:cNvPr id="205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650" y="113952"/>
            <a:ext cx="7956550" cy="54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487488" y="1412776"/>
            <a:ext cx="9612560" cy="719410"/>
          </a:xfrm>
        </p:spPr>
        <p:txBody>
          <a:bodyPr rtlCol="1">
            <a:noAutofit/>
          </a:bodyPr>
          <a:lstStyle/>
          <a:p>
            <a:pPr marL="0" indent="0" algn="just" rtl="0" eaLnBrk="1" fontAlgn="auto" hangingPunct="1">
              <a:lnSpc>
                <a:spcPct val="160000"/>
              </a:lnSpc>
              <a:spcAft>
                <a:spcPts val="0"/>
              </a:spcAft>
              <a:buNone/>
              <a:defRPr/>
            </a:pPr>
            <a:r>
              <a:rPr lang="en-US" sz="2400" dirty="0" smtClean="0"/>
              <a:t> </a:t>
            </a:r>
            <a:r>
              <a:rPr lang="en-US" sz="2400" b="1" dirty="0">
                <a:solidFill>
                  <a:srgbClr val="0000CC"/>
                </a:solidFill>
                <a:latin typeface="Arial" pitchFamily="34" charset="0"/>
                <a:cs typeface="Arial" pitchFamily="34" charset="0"/>
              </a:rPr>
              <a:t>Encoded letters of Caesar cipher associated with their </a:t>
            </a:r>
            <a:r>
              <a:rPr lang="en-US" sz="2400" b="1" dirty="0" smtClean="0">
                <a:solidFill>
                  <a:srgbClr val="0000CC"/>
                </a:solidFill>
                <a:latin typeface="Arial" pitchFamily="34" charset="0"/>
                <a:cs typeface="Arial" pitchFamily="34" charset="0"/>
              </a:rPr>
              <a:t>numbers:</a:t>
            </a:r>
            <a:endParaRPr lang="en-US" sz="2400" b="1" dirty="0">
              <a:solidFill>
                <a:srgbClr val="0000CC"/>
              </a:solidFill>
              <a:latin typeface="Arial" pitchFamily="34" charset="0"/>
              <a:cs typeface="Arial" pitchFamily="34" charset="0"/>
            </a:endParaRPr>
          </a:p>
          <a:p>
            <a:pPr marL="0" indent="0" algn="just" rtl="0" eaLnBrk="1" fontAlgn="auto" hangingPunct="1">
              <a:lnSpc>
                <a:spcPct val="160000"/>
              </a:lnSpc>
              <a:spcAft>
                <a:spcPts val="0"/>
              </a:spcAft>
              <a:buNone/>
              <a:defRPr/>
            </a:pPr>
            <a:endParaRPr lang="ar-KW" sz="2400" dirty="0">
              <a:latin typeface="Arial" pitchFamily="34" charset="0"/>
            </a:endParaRPr>
          </a:p>
        </p:txBody>
      </p:sp>
      <p:graphicFrame>
        <p:nvGraphicFramePr>
          <p:cNvPr id="5" name="جدول 4"/>
          <p:cNvGraphicFramePr>
            <a:graphicFrameLocks noGrp="1"/>
          </p:cNvGraphicFramePr>
          <p:nvPr>
            <p:extLst>
              <p:ext uri="{D42A27DB-BD31-4B8C-83A1-F6EECF244321}">
                <p14:modId xmlns:p14="http://schemas.microsoft.com/office/powerpoint/2010/main" val="1481274729"/>
              </p:ext>
            </p:extLst>
          </p:nvPr>
        </p:nvGraphicFramePr>
        <p:xfrm>
          <a:off x="1847528" y="2564904"/>
          <a:ext cx="8424857" cy="2926080"/>
        </p:xfrm>
        <a:graphic>
          <a:graphicData uri="http://schemas.openxmlformats.org/drawingml/2006/table">
            <a:tbl>
              <a:tblPr/>
              <a:tblGrid>
                <a:gridCol w="647413"/>
                <a:gridCol w="647413"/>
                <a:gridCol w="647413"/>
                <a:gridCol w="647413"/>
                <a:gridCol w="647413"/>
                <a:gridCol w="648474"/>
                <a:gridCol w="648474"/>
                <a:gridCol w="648474"/>
                <a:gridCol w="648474"/>
                <a:gridCol w="648474"/>
                <a:gridCol w="648474"/>
                <a:gridCol w="648474"/>
                <a:gridCol w="648474"/>
              </a:tblGrid>
              <a:tr h="1462881">
                <a:tc>
                  <a:txBody>
                    <a:bodyPr/>
                    <a:lstStyle/>
                    <a:p>
                      <a:pPr algn="ctr">
                        <a:lnSpc>
                          <a:spcPct val="200000"/>
                        </a:lnSpc>
                        <a:spcAft>
                          <a:spcPts val="0"/>
                        </a:spcAft>
                      </a:pPr>
                      <a:r>
                        <a:rPr lang="en-US" sz="2400" b="1" dirty="0">
                          <a:latin typeface="Times New Roman"/>
                          <a:ea typeface="Calibri"/>
                          <a:cs typeface="Arial"/>
                        </a:rPr>
                        <a:t>A</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0</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B</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1</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C</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2</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D</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3</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E</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4</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F</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5</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G</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6</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H</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7</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I</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8</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J</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9</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K</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10</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L</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11</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M</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12</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881">
                <a:tc>
                  <a:txBody>
                    <a:bodyPr/>
                    <a:lstStyle/>
                    <a:p>
                      <a:pPr algn="ctr">
                        <a:lnSpc>
                          <a:spcPct val="200000"/>
                        </a:lnSpc>
                        <a:spcAft>
                          <a:spcPts val="0"/>
                        </a:spcAft>
                      </a:pPr>
                      <a:r>
                        <a:rPr lang="en-US" sz="2400" b="1">
                          <a:latin typeface="Times New Roman"/>
                          <a:ea typeface="Calibri"/>
                          <a:cs typeface="Arial"/>
                        </a:rPr>
                        <a:t>N</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13</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O</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14</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P</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15</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Q</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16</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R</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17</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S</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18</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T</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19</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U</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20</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V</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21</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W</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22</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a:latin typeface="Times New Roman"/>
                          <a:ea typeface="Calibri"/>
                          <a:cs typeface="Arial"/>
                        </a:rPr>
                        <a:t>X</a:t>
                      </a:r>
                      <a:endParaRPr lang="en-US" sz="2000" b="1">
                        <a:latin typeface="Calibri"/>
                        <a:ea typeface="Calibri"/>
                        <a:cs typeface="Arial"/>
                      </a:endParaRPr>
                    </a:p>
                    <a:p>
                      <a:pPr algn="ctr">
                        <a:lnSpc>
                          <a:spcPct val="200000"/>
                        </a:lnSpc>
                        <a:spcAft>
                          <a:spcPts val="0"/>
                        </a:spcAft>
                      </a:pPr>
                      <a:r>
                        <a:rPr lang="en-US" sz="2400" b="1">
                          <a:latin typeface="Times New Roman"/>
                          <a:ea typeface="Calibri"/>
                          <a:cs typeface="Arial"/>
                        </a:rPr>
                        <a:t>23</a:t>
                      </a:r>
                      <a:endParaRPr lang="en-US" sz="2000" b="1">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Y</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24</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400" b="1" dirty="0">
                          <a:latin typeface="Times New Roman"/>
                          <a:ea typeface="Calibri"/>
                          <a:cs typeface="Arial"/>
                        </a:rPr>
                        <a:t>Z</a:t>
                      </a:r>
                      <a:endParaRPr lang="en-US" sz="2000" b="1" dirty="0">
                        <a:latin typeface="Calibri"/>
                        <a:ea typeface="Calibri"/>
                        <a:cs typeface="Arial"/>
                      </a:endParaRPr>
                    </a:p>
                    <a:p>
                      <a:pPr algn="ctr">
                        <a:lnSpc>
                          <a:spcPct val="200000"/>
                        </a:lnSpc>
                        <a:spcAft>
                          <a:spcPts val="0"/>
                        </a:spcAft>
                      </a:pPr>
                      <a:r>
                        <a:rPr lang="en-US" sz="2400" b="1" dirty="0">
                          <a:latin typeface="Times New Roman"/>
                          <a:ea typeface="Calibri"/>
                          <a:cs typeface="Arial"/>
                        </a:rPr>
                        <a:t>25</a:t>
                      </a:r>
                      <a:endParaRPr lang="en-US" sz="2000" b="1" dirty="0">
                        <a:latin typeface="Calibri"/>
                        <a:ea typeface="Calibri"/>
                        <a:cs typeface="Arial"/>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15" name="Rectangle 10"/>
          <p:cNvSpPr>
            <a:spLocks noChangeArrowheads="1"/>
          </p:cNvSpPr>
          <p:nvPr/>
        </p:nvSpPr>
        <p:spPr bwMode="auto">
          <a:xfrm>
            <a:off x="1055440" y="680696"/>
            <a:ext cx="6934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3.2.1 CAESAR CIPHER (SHIFT CIPHER) </a:t>
            </a:r>
          </a:p>
        </p:txBody>
      </p:sp>
    </p:spTree>
    <p:extLst>
      <p:ext uri="{BB962C8B-B14F-4D97-AF65-F5344CB8AC3E}">
        <p14:creationId xmlns:p14="http://schemas.microsoft.com/office/powerpoint/2010/main" val="1063578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1487488" y="1484784"/>
            <a:ext cx="9649072" cy="1656184"/>
          </a:xfrm>
        </p:spPr>
        <p:txBody>
          <a:bodyPr rtlCol="1">
            <a:normAutofit fontScale="90000"/>
          </a:bodyPr>
          <a:lstStyle/>
          <a:p>
            <a:pPr algn="l" rtl="0" eaLnBrk="1" fontAlgn="auto" hangingPunct="1">
              <a:lnSpc>
                <a:spcPct val="150000"/>
              </a:lnSpc>
              <a:spcAft>
                <a:spcPts val="0"/>
              </a:spcAft>
              <a:defRPr/>
            </a:pPr>
            <a:r>
              <a:rPr lang="en-US" sz="2800" b="1" u="sng" dirty="0" smtClean="0">
                <a:solidFill>
                  <a:srgbClr val="0000CC"/>
                </a:solidFill>
                <a:latin typeface="Times New Roman" pitchFamily="18" charset="0"/>
                <a:cs typeface="Times New Roman" pitchFamily="18" charset="0"/>
              </a:rPr>
              <a:t>Example 3.1:</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700" dirty="0" smtClean="0">
                <a:latin typeface="Arial" pitchFamily="34" charset="0"/>
                <a:cs typeface="Arial" pitchFamily="34" charset="0"/>
              </a:rPr>
              <a:t>Let us encrypt “</a:t>
            </a:r>
            <a:r>
              <a:rPr lang="en-US" sz="2700" b="1" dirty="0" smtClean="0">
                <a:solidFill>
                  <a:srgbClr val="0000CC"/>
                </a:solidFill>
                <a:latin typeface="Arial" pitchFamily="34" charset="0"/>
                <a:cs typeface="Arial" pitchFamily="34" charset="0"/>
              </a:rPr>
              <a:t>MEET ME AT TWO PM</a:t>
            </a:r>
            <a:r>
              <a:rPr lang="en-US" sz="2700" dirty="0" smtClean="0">
                <a:latin typeface="Arial" pitchFamily="34" charset="0"/>
                <a:cs typeface="Arial" pitchFamily="34" charset="0"/>
              </a:rPr>
              <a:t>”, </a:t>
            </a:r>
            <a:r>
              <a:rPr lang="en-US" sz="2700" dirty="0">
                <a:latin typeface="Arial" pitchFamily="34" charset="0"/>
                <a:cs typeface="Arial" pitchFamily="34" charset="0"/>
              </a:rPr>
              <a:t>and the shifting is by </a:t>
            </a:r>
            <a:r>
              <a:rPr lang="en-US" sz="2700" dirty="0" smtClean="0">
                <a:latin typeface="Arial" pitchFamily="34" charset="0"/>
                <a:cs typeface="Arial" pitchFamily="34" charset="0"/>
              </a:rPr>
              <a:t>3.</a:t>
            </a:r>
            <a:br>
              <a:rPr lang="en-US" sz="2700" dirty="0" smtClean="0">
                <a:latin typeface="Arial" pitchFamily="34" charset="0"/>
                <a:cs typeface="Arial" pitchFamily="34" charset="0"/>
              </a:rPr>
            </a:br>
            <a:r>
              <a:rPr lang="en-US" sz="2700" dirty="0" smtClean="0">
                <a:solidFill>
                  <a:srgbClr val="0000CC"/>
                </a:solidFill>
                <a:latin typeface="Arial" pitchFamily="34" charset="0"/>
                <a:cs typeface="Arial" pitchFamily="34" charset="0"/>
              </a:rPr>
              <a:t>In </a:t>
            </a:r>
            <a:r>
              <a:rPr lang="en-US" sz="2700" dirty="0">
                <a:solidFill>
                  <a:srgbClr val="0000CC"/>
                </a:solidFill>
                <a:latin typeface="Arial" pitchFamily="34" charset="0"/>
                <a:cs typeface="Arial" pitchFamily="34" charset="0"/>
              </a:rPr>
              <a:t>this case key </a:t>
            </a:r>
            <a:r>
              <a:rPr lang="en-US" sz="2700" dirty="0" smtClean="0">
                <a:solidFill>
                  <a:srgbClr val="0000CC"/>
                </a:solidFill>
                <a:latin typeface="Arial" pitchFamily="34" charset="0"/>
                <a:cs typeface="Arial" pitchFamily="34" charset="0"/>
              </a:rPr>
              <a:t>k=3</a:t>
            </a:r>
            <a:endParaRPr lang="ar-KW" sz="2700" dirty="0">
              <a:solidFill>
                <a:srgbClr val="0000CC"/>
              </a:solidFill>
              <a:latin typeface="Arial" pitchFamily="34" charset="0"/>
              <a:cs typeface="Arial" pitchFamily="34" charset="0"/>
            </a:endParaRPr>
          </a:p>
        </p:txBody>
      </p:sp>
      <p:graphicFrame>
        <p:nvGraphicFramePr>
          <p:cNvPr id="5" name="جدول 4"/>
          <p:cNvGraphicFramePr>
            <a:graphicFrameLocks noGrp="1"/>
          </p:cNvGraphicFramePr>
          <p:nvPr>
            <p:extLst>
              <p:ext uri="{D42A27DB-BD31-4B8C-83A1-F6EECF244321}">
                <p14:modId xmlns:p14="http://schemas.microsoft.com/office/powerpoint/2010/main" val="1317330489"/>
              </p:ext>
            </p:extLst>
          </p:nvPr>
        </p:nvGraphicFramePr>
        <p:xfrm>
          <a:off x="2182413" y="3485777"/>
          <a:ext cx="9052560" cy="1384920"/>
        </p:xfrm>
        <a:graphic>
          <a:graphicData uri="http://schemas.openxmlformats.org/drawingml/2006/table">
            <a:tbl>
              <a:tblPr rtl="1" firstRow="1" bandRow="1">
                <a:tableStyleId>{5940675A-B579-460E-94D1-54222C63F5DA}</a:tableStyleId>
              </a:tblPr>
              <a:tblGrid>
                <a:gridCol w="365760"/>
                <a:gridCol w="365760"/>
                <a:gridCol w="365760"/>
                <a:gridCol w="365760"/>
                <a:gridCol w="365760"/>
                <a:gridCol w="365760"/>
                <a:gridCol w="365760"/>
                <a:gridCol w="365760"/>
                <a:gridCol w="365760"/>
                <a:gridCol w="365760"/>
                <a:gridCol w="365760"/>
                <a:gridCol w="365760"/>
                <a:gridCol w="365760"/>
                <a:gridCol w="365760"/>
                <a:gridCol w="365760"/>
                <a:gridCol w="365760"/>
                <a:gridCol w="320040"/>
                <a:gridCol w="320040"/>
                <a:gridCol w="320040"/>
                <a:gridCol w="320040"/>
                <a:gridCol w="320040"/>
                <a:gridCol w="320040"/>
                <a:gridCol w="320040"/>
                <a:gridCol w="320040"/>
                <a:gridCol w="320040"/>
                <a:gridCol w="320040"/>
              </a:tblGrid>
              <a:tr h="591295">
                <a:tc>
                  <a:txBody>
                    <a:bodyPr/>
                    <a:lstStyle/>
                    <a:p>
                      <a:pPr algn="ctr" rtl="0"/>
                      <a:r>
                        <a:rPr lang="en-US" sz="2400" b="1" dirty="0" smtClean="0">
                          <a:solidFill>
                            <a:schemeClr val="tx1"/>
                          </a:solidFill>
                        </a:rPr>
                        <a:t>Z</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Y</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X</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W</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V</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U</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T</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S</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R</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Q</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P</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O</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N</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M</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L</a:t>
                      </a:r>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K</a:t>
                      </a:r>
                    </a:p>
                  </a:txBody>
                  <a:tcPr marL="91428" marR="91428" marT="45728" marB="45728"/>
                </a:tc>
                <a:tc>
                  <a:txBody>
                    <a:bodyPr/>
                    <a:lstStyle/>
                    <a:p>
                      <a:pPr algn="ctr" rtl="0"/>
                      <a:r>
                        <a:rPr lang="en-US" sz="2400" b="1" dirty="0" smtClean="0">
                          <a:solidFill>
                            <a:schemeClr val="tx1"/>
                          </a:solidFill>
                        </a:rPr>
                        <a:t>J</a:t>
                      </a:r>
                    </a:p>
                  </a:txBody>
                  <a:tcPr marL="91428" marR="91428" marT="45728" marB="45728"/>
                </a:tc>
                <a:tc>
                  <a:txBody>
                    <a:bodyPr/>
                    <a:lstStyle/>
                    <a:p>
                      <a:pPr algn="ctr" rtl="0"/>
                      <a:r>
                        <a:rPr lang="en-US" sz="2400" b="1" dirty="0" smtClean="0">
                          <a:solidFill>
                            <a:schemeClr val="tx1"/>
                          </a:solidFill>
                        </a:rPr>
                        <a:t>I</a:t>
                      </a:r>
                    </a:p>
                  </a:txBody>
                  <a:tcPr marL="91428" marR="91428" marT="45728" marB="45728"/>
                </a:tc>
                <a:tc>
                  <a:txBody>
                    <a:bodyPr/>
                    <a:lstStyle/>
                    <a:p>
                      <a:pPr algn="ctr" rtl="0"/>
                      <a:r>
                        <a:rPr lang="en-US" sz="2400" b="1" dirty="0" smtClean="0">
                          <a:solidFill>
                            <a:schemeClr val="tx1"/>
                          </a:solidFill>
                        </a:rPr>
                        <a:t>H</a:t>
                      </a:r>
                    </a:p>
                  </a:txBody>
                  <a:tcPr marL="91428" marR="91428" marT="45728" marB="45728"/>
                </a:tc>
                <a:tc>
                  <a:txBody>
                    <a:bodyPr/>
                    <a:lstStyle/>
                    <a:p>
                      <a:pPr algn="ctr" rtl="0"/>
                      <a:r>
                        <a:rPr lang="en-US" sz="2400" b="1" dirty="0" smtClean="0">
                          <a:solidFill>
                            <a:schemeClr val="tx1"/>
                          </a:solidFill>
                        </a:rPr>
                        <a:t>G</a:t>
                      </a:r>
                    </a:p>
                  </a:txBody>
                  <a:tcPr marL="91428" marR="91428" marT="45728" marB="45728"/>
                </a:tc>
                <a:tc>
                  <a:txBody>
                    <a:bodyPr/>
                    <a:lstStyle/>
                    <a:p>
                      <a:pPr algn="ctr" rtl="0"/>
                      <a:r>
                        <a:rPr lang="en-US" sz="2400" b="1" dirty="0" smtClean="0">
                          <a:solidFill>
                            <a:schemeClr val="tx1"/>
                          </a:solidFill>
                        </a:rPr>
                        <a:t>F</a:t>
                      </a:r>
                    </a:p>
                  </a:txBody>
                  <a:tcPr marL="91428" marR="91428" marT="45728" marB="45728"/>
                </a:tc>
                <a:tc>
                  <a:txBody>
                    <a:bodyPr/>
                    <a:lstStyle/>
                    <a:p>
                      <a:pPr algn="ctr" rtl="0"/>
                      <a:r>
                        <a:rPr lang="en-US" sz="2400" b="1" dirty="0" smtClean="0">
                          <a:solidFill>
                            <a:schemeClr val="tx1"/>
                          </a:solidFill>
                        </a:rPr>
                        <a:t>E</a:t>
                      </a:r>
                    </a:p>
                    <a:p>
                      <a:pPr algn="ctr" rtl="0"/>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D</a:t>
                      </a:r>
                    </a:p>
                    <a:p>
                      <a:pPr algn="ctr" rtl="0"/>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C</a:t>
                      </a:r>
                    </a:p>
                    <a:p>
                      <a:pPr algn="ctr" rtl="0"/>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B</a:t>
                      </a:r>
                    </a:p>
                    <a:p>
                      <a:pPr algn="ctr" rtl="0"/>
                      <a:endParaRPr lang="ar-KW" sz="2400" b="1" dirty="0">
                        <a:solidFill>
                          <a:schemeClr val="tx1"/>
                        </a:solidFill>
                      </a:endParaRPr>
                    </a:p>
                  </a:txBody>
                  <a:tcPr marL="91428" marR="91428" marT="45728" marB="45728"/>
                </a:tc>
                <a:tc>
                  <a:txBody>
                    <a:bodyPr/>
                    <a:lstStyle/>
                    <a:p>
                      <a:pPr algn="ctr" rtl="0"/>
                      <a:r>
                        <a:rPr lang="en-US" sz="2400" b="1" dirty="0" smtClean="0">
                          <a:solidFill>
                            <a:schemeClr val="tx1"/>
                          </a:solidFill>
                        </a:rPr>
                        <a:t>A</a:t>
                      </a:r>
                    </a:p>
                  </a:txBody>
                  <a:tcPr marL="91428" marR="91428" marT="45728" marB="45728"/>
                </a:tc>
              </a:tr>
              <a:tr h="561944">
                <a:tc>
                  <a:txBody>
                    <a:bodyPr/>
                    <a:lstStyle/>
                    <a:p>
                      <a:pPr algn="ctr" rtl="0"/>
                      <a:r>
                        <a:rPr lang="en-US" sz="2400" b="1" dirty="0" smtClean="0">
                          <a:solidFill>
                            <a:srgbClr val="0000CC"/>
                          </a:solidFill>
                        </a:rPr>
                        <a:t>C</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B</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A</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Z</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Y</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X</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W</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V</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U</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T</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S</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R</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Q</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P</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O</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N</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M</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L</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K</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J</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I</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H</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G</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F</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E</a:t>
                      </a:r>
                      <a:endParaRPr lang="ar-KW" sz="2400" b="1" dirty="0">
                        <a:solidFill>
                          <a:srgbClr val="0000CC"/>
                        </a:solidFill>
                      </a:endParaRPr>
                    </a:p>
                  </a:txBody>
                  <a:tcPr marL="91428" marR="91428" marT="45728" marB="45728"/>
                </a:tc>
                <a:tc>
                  <a:txBody>
                    <a:bodyPr/>
                    <a:lstStyle/>
                    <a:p>
                      <a:pPr algn="ctr" rtl="0"/>
                      <a:r>
                        <a:rPr lang="en-US" sz="2400" b="1" dirty="0" smtClean="0">
                          <a:solidFill>
                            <a:srgbClr val="0000CC"/>
                          </a:solidFill>
                        </a:rPr>
                        <a:t>D</a:t>
                      </a:r>
                      <a:endParaRPr lang="ar-KW" sz="2400" b="1" dirty="0">
                        <a:solidFill>
                          <a:srgbClr val="0000CC"/>
                        </a:solidFill>
                      </a:endParaRPr>
                    </a:p>
                  </a:txBody>
                  <a:tcPr marL="91428" marR="91428" marT="45728" marB="45728"/>
                </a:tc>
              </a:tr>
            </a:tbl>
          </a:graphicData>
        </a:graphic>
      </p:graphicFrame>
      <p:sp>
        <p:nvSpPr>
          <p:cNvPr id="8278" name="Rectangle 10"/>
          <p:cNvSpPr>
            <a:spLocks noChangeArrowheads="1"/>
          </p:cNvSpPr>
          <p:nvPr/>
        </p:nvSpPr>
        <p:spPr bwMode="auto">
          <a:xfrm>
            <a:off x="1055440" y="671513"/>
            <a:ext cx="6934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3.2.1 CAESAR CIPHER (SHIFT CIPHER) </a:t>
            </a:r>
          </a:p>
        </p:txBody>
      </p:sp>
      <p:sp>
        <p:nvSpPr>
          <p:cNvPr id="3" name="Rectangle 2"/>
          <p:cNvSpPr/>
          <p:nvPr/>
        </p:nvSpPr>
        <p:spPr>
          <a:xfrm>
            <a:off x="911424" y="3501008"/>
            <a:ext cx="1069524" cy="369332"/>
          </a:xfrm>
          <a:prstGeom prst="rect">
            <a:avLst/>
          </a:prstGeom>
        </p:spPr>
        <p:txBody>
          <a:bodyPr wrap="none">
            <a:spAutoFit/>
          </a:bodyPr>
          <a:lstStyle/>
          <a:p>
            <a:r>
              <a:rPr lang="en-US" dirty="0" smtClean="0"/>
              <a:t>Plaintext</a:t>
            </a:r>
            <a:endParaRPr lang="en-US" dirty="0"/>
          </a:p>
        </p:txBody>
      </p:sp>
      <p:sp>
        <p:nvSpPr>
          <p:cNvPr id="6" name="Rectangle 5"/>
          <p:cNvSpPr/>
          <p:nvPr/>
        </p:nvSpPr>
        <p:spPr>
          <a:xfrm>
            <a:off x="899324" y="4355812"/>
            <a:ext cx="1236236" cy="369332"/>
          </a:xfrm>
          <a:prstGeom prst="rect">
            <a:avLst/>
          </a:prstGeom>
        </p:spPr>
        <p:txBody>
          <a:bodyPr wrap="none">
            <a:spAutoFit/>
          </a:bodyPr>
          <a:lstStyle/>
          <a:p>
            <a:r>
              <a:rPr lang="en-US" dirty="0" smtClean="0"/>
              <a:t>Ciphertext</a:t>
            </a:r>
            <a:endParaRPr lang="en-US" dirty="0"/>
          </a:p>
        </p:txBody>
      </p:sp>
      <p:sp>
        <p:nvSpPr>
          <p:cNvPr id="7" name="Rectangle 6"/>
          <p:cNvSpPr/>
          <p:nvPr/>
        </p:nvSpPr>
        <p:spPr>
          <a:xfrm>
            <a:off x="1522452" y="5236457"/>
            <a:ext cx="8750012" cy="738664"/>
          </a:xfrm>
          <a:prstGeom prst="rect">
            <a:avLst/>
          </a:prstGeom>
        </p:spPr>
        <p:txBody>
          <a:bodyPr wrap="square">
            <a:spAutoFit/>
          </a:bodyPr>
          <a:lstStyle/>
          <a:p>
            <a:r>
              <a:rPr lang="en-US" altLang="en-US" sz="2400" dirty="0" smtClean="0">
                <a:solidFill>
                  <a:prstClr val="black"/>
                </a:solidFill>
                <a:ea typeface="+mj-ea"/>
              </a:rPr>
              <a:t>Message after encryption is “</a:t>
            </a:r>
            <a:r>
              <a:rPr lang="en-US" altLang="en-US" sz="2400" b="1" dirty="0" smtClean="0">
                <a:solidFill>
                  <a:srgbClr val="0000CC"/>
                </a:solidFill>
                <a:ea typeface="+mj-ea"/>
              </a:rPr>
              <a:t>PHHWPHDWWZRSP</a:t>
            </a:r>
            <a:r>
              <a:rPr lang="en-US" altLang="en-US" sz="2400" dirty="0" smtClean="0">
                <a:solidFill>
                  <a:prstClr val="black"/>
                </a:solidFill>
                <a:ea typeface="+mj-ea"/>
              </a:rPr>
              <a:t>”</a:t>
            </a:r>
            <a:endParaRPr lang="en-US" altLang="en-US" sz="2400" dirty="0">
              <a:solidFill>
                <a:prstClr val="black"/>
              </a:solidFill>
              <a:ea typeface="+mj-ea"/>
            </a:endParaRP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87338588"/>
              </p:ext>
            </p:extLst>
          </p:nvPr>
        </p:nvGraphicFramePr>
        <p:xfrm>
          <a:off x="2181158" y="3933056"/>
          <a:ext cx="9053810" cy="370840"/>
        </p:xfrm>
        <a:graphic>
          <a:graphicData uri="http://schemas.openxmlformats.org/drawingml/2006/table">
            <a:tbl>
              <a:tblPr firstRow="1" bandRow="1">
                <a:tableStyleId>{5C22544A-7EE6-4342-B048-85BDC9FD1C3A}</a:tableStyleId>
              </a:tblPr>
              <a:tblGrid>
                <a:gridCol w="320085"/>
                <a:gridCol w="320085"/>
                <a:gridCol w="320085"/>
                <a:gridCol w="320085"/>
                <a:gridCol w="320085"/>
                <a:gridCol w="320085"/>
                <a:gridCol w="320085"/>
                <a:gridCol w="320085"/>
                <a:gridCol w="320085"/>
                <a:gridCol w="320085"/>
                <a:gridCol w="365810"/>
                <a:gridCol w="365810"/>
                <a:gridCol w="365810"/>
                <a:gridCol w="365810"/>
                <a:gridCol w="365810"/>
                <a:gridCol w="365810"/>
                <a:gridCol w="365810"/>
                <a:gridCol w="365810"/>
                <a:gridCol w="365810"/>
                <a:gridCol w="365810"/>
                <a:gridCol w="365810"/>
                <a:gridCol w="365810"/>
                <a:gridCol w="365810"/>
                <a:gridCol w="365810"/>
                <a:gridCol w="365810"/>
                <a:gridCol w="365810"/>
              </a:tblGrid>
              <a:tr h="370840">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pPr algn="ctr"/>
                      <a:r>
                        <a:rPr lang="en-US" sz="1200" dirty="0" smtClean="0"/>
                        <a:t>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6</a:t>
                      </a:r>
                      <a:endParaRPr lang="en-US" sz="1200" dirty="0"/>
                    </a:p>
                  </a:txBody>
                  <a:tcPr/>
                </a:tc>
                <a:tc>
                  <a:txBody>
                    <a:bodyPr/>
                    <a:lstStyle/>
                    <a:p>
                      <a:pPr algn="ctr"/>
                      <a:r>
                        <a:rPr lang="en-US" sz="1200" dirty="0" smtClean="0"/>
                        <a:t>7</a:t>
                      </a:r>
                      <a:endParaRPr lang="en-US" sz="1200" dirty="0"/>
                    </a:p>
                  </a:txBody>
                  <a:tcPr/>
                </a:tc>
                <a:tc>
                  <a:txBody>
                    <a:bodyPr/>
                    <a:lstStyle/>
                    <a:p>
                      <a:pPr algn="ctr"/>
                      <a:r>
                        <a:rPr lang="en-US" sz="1200" dirty="0" smtClean="0"/>
                        <a:t>8</a:t>
                      </a:r>
                      <a:endParaRPr lang="en-US" sz="1200" dirty="0"/>
                    </a:p>
                  </a:txBody>
                  <a:tcPr/>
                </a:tc>
                <a:tc>
                  <a:txBody>
                    <a:bodyPr/>
                    <a:lstStyle/>
                    <a:p>
                      <a:pPr algn="ctr"/>
                      <a:r>
                        <a:rPr lang="en-US" sz="1200" dirty="0" smtClean="0"/>
                        <a:t>9</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11</a:t>
                      </a:r>
                      <a:endParaRPr lang="en-US" sz="1200" dirty="0"/>
                    </a:p>
                  </a:txBody>
                  <a:tcPr/>
                </a:tc>
                <a:tc>
                  <a:txBody>
                    <a:bodyPr/>
                    <a:lstStyle/>
                    <a:p>
                      <a:pPr algn="ctr"/>
                      <a:r>
                        <a:rPr lang="en-US" sz="1200" dirty="0" smtClean="0"/>
                        <a:t>12</a:t>
                      </a:r>
                      <a:endParaRPr lang="en-US" sz="1200" dirty="0"/>
                    </a:p>
                  </a:txBody>
                  <a:tcPr/>
                </a:tc>
                <a:tc>
                  <a:txBody>
                    <a:bodyPr/>
                    <a:lstStyle/>
                    <a:p>
                      <a:pPr algn="ctr"/>
                      <a:r>
                        <a:rPr lang="en-US" sz="1200" dirty="0" smtClean="0"/>
                        <a:t>13</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17</a:t>
                      </a:r>
                      <a:endParaRPr lang="en-US" sz="1200" dirty="0"/>
                    </a:p>
                  </a:txBody>
                  <a:tcPr/>
                </a:tc>
                <a:tc>
                  <a:txBody>
                    <a:bodyPr/>
                    <a:lstStyle/>
                    <a:p>
                      <a:pPr algn="ctr"/>
                      <a:r>
                        <a:rPr lang="en-US" sz="1200" dirty="0" smtClean="0"/>
                        <a:t>18</a:t>
                      </a:r>
                      <a:endParaRPr lang="en-US" sz="1200" dirty="0"/>
                    </a:p>
                  </a:txBody>
                  <a:tcPr/>
                </a:tc>
                <a:tc>
                  <a:txBody>
                    <a:bodyPr/>
                    <a:lstStyle/>
                    <a:p>
                      <a:pPr algn="ctr"/>
                      <a:r>
                        <a:rPr lang="en-US" sz="1200" dirty="0" smtClean="0"/>
                        <a:t>19</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21</a:t>
                      </a:r>
                      <a:endParaRPr lang="en-US" sz="1200" dirty="0"/>
                    </a:p>
                  </a:txBody>
                  <a:tcPr/>
                </a:tc>
                <a:tc>
                  <a:txBody>
                    <a:bodyPr/>
                    <a:lstStyle/>
                    <a:p>
                      <a:pPr algn="ctr"/>
                      <a:r>
                        <a:rPr lang="en-US" sz="1200" dirty="0" smtClean="0"/>
                        <a:t>22</a:t>
                      </a:r>
                      <a:endParaRPr lang="en-US" sz="1200" dirty="0"/>
                    </a:p>
                  </a:txBody>
                  <a:tcPr/>
                </a:tc>
                <a:tc>
                  <a:txBody>
                    <a:bodyPr/>
                    <a:lstStyle/>
                    <a:p>
                      <a:pPr algn="ctr"/>
                      <a:r>
                        <a:rPr lang="en-US" sz="1200" dirty="0" smtClean="0"/>
                        <a:t>23</a:t>
                      </a:r>
                      <a:endParaRPr lang="en-US" sz="1200" dirty="0"/>
                    </a:p>
                  </a:txBody>
                  <a:tcPr/>
                </a:tc>
                <a:tc>
                  <a:txBody>
                    <a:bodyPr/>
                    <a:lstStyle/>
                    <a:p>
                      <a:pPr algn="ctr"/>
                      <a:r>
                        <a:rPr lang="en-US" sz="1200" dirty="0" smtClean="0"/>
                        <a:t>24</a:t>
                      </a:r>
                      <a:endParaRPr lang="en-US" sz="1200" dirty="0"/>
                    </a:p>
                  </a:txBody>
                  <a:tcPr/>
                </a:tc>
                <a:tc>
                  <a:txBody>
                    <a:bodyPr/>
                    <a:lstStyle/>
                    <a:p>
                      <a:pPr algn="ctr"/>
                      <a:r>
                        <a:rPr lang="en-US" sz="1200" dirty="0" smtClean="0"/>
                        <a:t>25</a:t>
                      </a:r>
                      <a:endParaRPr lang="en-US" sz="1200" dirty="0"/>
                    </a:p>
                  </a:txBody>
                  <a:tcPr>
                    <a:lnR w="12700" cap="flat" cmpd="sng" algn="ctr">
                      <a:solidFill>
                        <a:schemeClr val="tx1"/>
                      </a:solidFill>
                      <a:prstDash val="solid"/>
                      <a:round/>
                      <a:headEnd type="none" w="med" len="med"/>
                      <a:tailEnd type="none" w="med" len="med"/>
                    </a:lnR>
                  </a:tcPr>
                </a:tc>
              </a:tr>
            </a:tbl>
          </a:graphicData>
        </a:graphic>
      </p:graphicFrame>
      <p:sp>
        <p:nvSpPr>
          <p:cNvPr id="9" name="Oval 8"/>
          <p:cNvSpPr/>
          <p:nvPr/>
        </p:nvSpPr>
        <p:spPr>
          <a:xfrm>
            <a:off x="6023992" y="3429000"/>
            <a:ext cx="504056" cy="14401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3359696" y="3429000"/>
            <a:ext cx="504056" cy="14401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8616280" y="3429000"/>
            <a:ext cx="504056" cy="14401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2063552" y="3429000"/>
            <a:ext cx="504056" cy="14401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9696400" y="3429000"/>
            <a:ext cx="504056" cy="14401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p:cNvSpPr/>
          <p:nvPr/>
        </p:nvSpPr>
        <p:spPr>
          <a:xfrm>
            <a:off x="7176120" y="3429000"/>
            <a:ext cx="504056" cy="14401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p:cNvSpPr/>
          <p:nvPr/>
        </p:nvSpPr>
        <p:spPr>
          <a:xfrm>
            <a:off x="6744072" y="3429000"/>
            <a:ext cx="504056" cy="14401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487488" y="1772817"/>
            <a:ext cx="9649072" cy="504055"/>
          </a:xfrm>
        </p:spPr>
        <p:txBody>
          <a:bodyPr rtlCol="1">
            <a:noAutofit/>
          </a:bodyPr>
          <a:lstStyle/>
          <a:p>
            <a:pPr algn="l" rtl="0" eaLnBrk="1" fontAlgn="auto" hangingPunct="1">
              <a:spcAft>
                <a:spcPts val="0"/>
              </a:spcAft>
              <a:buNone/>
              <a:defRPr/>
            </a:pPr>
            <a:r>
              <a:rPr lang="en-US" sz="2400" dirty="0">
                <a:latin typeface="Arial" pitchFamily="34" charset="0"/>
                <a:cs typeface="Arial" pitchFamily="34" charset="0"/>
              </a:rPr>
              <a:t>Caesar cipher is expressed in the following </a:t>
            </a:r>
            <a:r>
              <a:rPr lang="en-US" sz="2400" dirty="0" smtClean="0">
                <a:latin typeface="Arial" pitchFamily="34" charset="0"/>
                <a:cs typeface="Arial" pitchFamily="34" charset="0"/>
              </a:rPr>
              <a:t>mathematical relationship</a:t>
            </a:r>
            <a:r>
              <a:rPr lang="en-US" sz="2400" dirty="0">
                <a:latin typeface="Arial" pitchFamily="34" charset="0"/>
                <a:cs typeface="Arial" pitchFamily="34" charset="0"/>
              </a:rPr>
              <a:t>:</a:t>
            </a:r>
          </a:p>
          <a:p>
            <a:pPr algn="l" rtl="0" eaLnBrk="1" fontAlgn="auto" hangingPunct="1">
              <a:spcAft>
                <a:spcPts val="0"/>
              </a:spcAft>
              <a:buNone/>
              <a:defRPr/>
            </a:pPr>
            <a:endParaRPr lang="en-US" sz="2400" dirty="0" smtClean="0">
              <a:latin typeface="Arial" pitchFamily="34" charset="0"/>
              <a:cs typeface="Arial" pitchFamily="34" charset="0"/>
            </a:endParaRPr>
          </a:p>
          <a:p>
            <a:pPr algn="l" rtl="0" eaLnBrk="1" fontAlgn="auto" hangingPunct="1">
              <a:spcAft>
                <a:spcPts val="0"/>
              </a:spcAft>
              <a:buNone/>
              <a:defRPr/>
            </a:pPr>
            <a:endParaRPr lang="en-US" sz="2400" dirty="0" smtClean="0">
              <a:latin typeface="Arial" pitchFamily="34" charset="0"/>
              <a:cs typeface="Arial" pitchFamily="34" charset="0"/>
            </a:endParaRPr>
          </a:p>
          <a:p>
            <a:pPr algn="l" rtl="0" eaLnBrk="1" fontAlgn="auto" hangingPunct="1">
              <a:spcAft>
                <a:spcPts val="0"/>
              </a:spcAft>
              <a:buNone/>
              <a:defRPr/>
            </a:pPr>
            <a:r>
              <a:rPr lang="en-US" sz="2400" dirty="0" smtClean="0"/>
              <a:t> </a:t>
            </a:r>
            <a:endParaRPr lang="ar-KW" sz="2400" dirty="0"/>
          </a:p>
        </p:txBody>
      </p:sp>
      <p:sp>
        <p:nvSpPr>
          <p:cNvPr id="9221" name="Rectangle 10"/>
          <p:cNvSpPr>
            <a:spLocks noChangeArrowheads="1"/>
          </p:cNvSpPr>
          <p:nvPr/>
        </p:nvSpPr>
        <p:spPr bwMode="auto">
          <a:xfrm>
            <a:off x="1127448" y="710406"/>
            <a:ext cx="6934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3.2.1 CAESAR CIPHER (SHIFT CIPHER) </a:t>
            </a:r>
          </a:p>
        </p:txBody>
      </p:sp>
      <mc:AlternateContent xmlns:mc="http://schemas.openxmlformats.org/markup-compatibility/2006" xmlns:a14="http://schemas.microsoft.com/office/drawing/2010/main">
        <mc:Choice Requires="a14">
          <p:sp>
            <p:nvSpPr>
              <p:cNvPr id="2" name="Rounded Rectangle 1"/>
              <p:cNvSpPr/>
              <p:nvPr/>
            </p:nvSpPr>
            <p:spPr>
              <a:xfrm>
                <a:off x="2207568" y="2564904"/>
                <a:ext cx="6552728" cy="12961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𝑪</m:t>
                      </m:r>
                      <m:r>
                        <a:rPr lang="en-US" sz="2000" b="1" i="1" smtClean="0">
                          <a:latin typeface="Cambria Math" panose="02040503050406030204" pitchFamily="18" charset="0"/>
                        </a:rPr>
                        <m:t>=</m:t>
                      </m:r>
                      <m:r>
                        <a:rPr lang="en-US" sz="2000" b="1" i="1" smtClean="0">
                          <a:latin typeface="Cambria Math" panose="02040503050406030204" pitchFamily="18" charset="0"/>
                        </a:rPr>
                        <m:t>𝑬</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𝑷</m:t>
                              </m:r>
                            </m:e>
                            <m:sub>
                              <m:r>
                                <a:rPr lang="en-US" sz="2000" b="1" i="1" smtClean="0">
                                  <a:latin typeface="Cambria Math" panose="02040503050406030204" pitchFamily="18" charset="0"/>
                                </a:rPr>
                                <m:t>𝒊</m:t>
                              </m:r>
                            </m:sub>
                          </m:sSub>
                        </m:e>
                      </m:d>
                      <m:r>
                        <a:rPr lang="en-US" sz="2000" b="1" i="1" smtClean="0">
                          <a:latin typeface="Cambria Math" panose="02040503050406030204" pitchFamily="18" charset="0"/>
                        </a:rPr>
                        <m:t>=</m:t>
                      </m:r>
                      <m:d>
                        <m:dPr>
                          <m:ctrlPr>
                            <a:rPr lang="en-US" sz="2000" b="1" i="1" smtClean="0">
                              <a:latin typeface="Cambria Math" panose="02040503050406030204" pitchFamily="18" charset="0"/>
                            </a:rPr>
                          </m:ctrlPr>
                        </m:dPr>
                        <m:e>
                          <m:sSub>
                            <m:sSubPr>
                              <m:ctrlPr>
                                <a:rPr lang="en-US" sz="2000" b="1" i="1">
                                  <a:latin typeface="Cambria Math" panose="02040503050406030204" pitchFamily="18" charset="0"/>
                                </a:rPr>
                              </m:ctrlPr>
                            </m:sSubPr>
                            <m:e>
                              <m:r>
                                <a:rPr lang="en-US" sz="2000" b="1" i="1">
                                  <a:latin typeface="Cambria Math" panose="02040503050406030204" pitchFamily="18" charset="0"/>
                                </a:rPr>
                                <m:t>𝑷</m:t>
                              </m:r>
                            </m:e>
                            <m:sub>
                              <m:r>
                                <a:rPr lang="en-US" sz="2000" b="1" i="1">
                                  <a:latin typeface="Cambria Math" panose="02040503050406030204" pitchFamily="18" charset="0"/>
                                </a:rPr>
                                <m:t>𝒊</m:t>
                              </m:r>
                            </m:sub>
                          </m:sSub>
                          <m:r>
                            <a:rPr lang="en-US" sz="2000" b="1" i="1" smtClean="0">
                              <a:latin typeface="Cambria Math" panose="02040503050406030204" pitchFamily="18" charset="0"/>
                            </a:rPr>
                            <m:t>+</m:t>
                          </m:r>
                          <m:r>
                            <a:rPr lang="en-US" sz="2000" b="1" i="1" smtClean="0">
                              <a:latin typeface="Cambria Math" panose="02040503050406030204" pitchFamily="18" charset="0"/>
                            </a:rPr>
                            <m:t>𝒌</m:t>
                          </m:r>
                        </m:e>
                      </m:d>
                      <m:r>
                        <a:rPr lang="en-US" sz="2000" b="1" i="1" smtClean="0">
                          <a:latin typeface="Cambria Math" panose="02040503050406030204" pitchFamily="18" charset="0"/>
                        </a:rPr>
                        <m:t> </m:t>
                      </m:r>
                      <m:r>
                        <a:rPr lang="en-US" sz="2000" b="1" i="1" smtClean="0">
                          <a:latin typeface="Cambria Math" panose="02040503050406030204" pitchFamily="18" charset="0"/>
                        </a:rPr>
                        <m:t>𝒎𝒐𝒅</m:t>
                      </m:r>
                      <m:r>
                        <a:rPr lang="en-US" sz="2000" b="1" i="1" smtClean="0">
                          <a:latin typeface="Cambria Math" panose="02040503050406030204" pitchFamily="18" charset="0"/>
                        </a:rPr>
                        <m:t> </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𝟐𝟔</m:t>
                          </m:r>
                        </m:e>
                      </m:d>
                      <m:r>
                        <a:rPr lang="en-US" sz="2000" b="1" i="1" smtClean="0">
                          <a:latin typeface="Cambria Math" panose="02040503050406030204" pitchFamily="18" charset="0"/>
                        </a:rPr>
                        <m:t>       </m:t>
                      </m:r>
                      <m:r>
                        <a:rPr lang="en-US" sz="2000" b="1" i="1" smtClean="0">
                          <a:latin typeface="Cambria Math" panose="02040503050406030204" pitchFamily="18" charset="0"/>
                        </a:rPr>
                        <m:t>𝒇𝒐𝒓</m:t>
                      </m:r>
                      <m:r>
                        <a:rPr lang="en-US" sz="2000" b="1" i="1" smtClean="0">
                          <a:latin typeface="Cambria Math" panose="02040503050406030204" pitchFamily="18" charset="0"/>
                        </a:rPr>
                        <m:t> </m:t>
                      </m:r>
                      <m:r>
                        <a:rPr lang="en-US" sz="2000" b="1" i="1" smtClean="0">
                          <a:latin typeface="Cambria Math" panose="02040503050406030204" pitchFamily="18" charset="0"/>
                        </a:rPr>
                        <m:t>𝒆𝒏𝒄𝒓𝒚𝒑𝒕𝒊𝒐𝒏</m:t>
                      </m:r>
                    </m:oMath>
                  </m:oMathPara>
                </a14:m>
                <a:endParaRPr lang="en-US" sz="2000" b="1" dirty="0" smtClean="0"/>
              </a:p>
              <a:p>
                <a:pPr algn="ctr">
                  <a:lnSpc>
                    <a:spcPct val="150000"/>
                  </a:lnSpc>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𝑷</m:t>
                      </m:r>
                      <m:r>
                        <a:rPr lang="en-US" sz="2000" b="1" i="1">
                          <a:latin typeface="Cambria Math" panose="02040503050406030204" pitchFamily="18" charset="0"/>
                        </a:rPr>
                        <m:t>=</m:t>
                      </m:r>
                      <m:r>
                        <a:rPr lang="en-US" sz="2000" b="1" i="1" smtClean="0">
                          <a:latin typeface="Cambria Math" panose="02040503050406030204" pitchFamily="18" charset="0"/>
                        </a:rPr>
                        <m:t>𝑫</m:t>
                      </m:r>
                      <m:d>
                        <m:dPr>
                          <m:ctrlPr>
                            <a:rPr lang="en-US" sz="2000" b="1" i="1">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𝑪</m:t>
                              </m:r>
                            </m:e>
                            <m:sub>
                              <m:r>
                                <a:rPr lang="en-US" sz="2000" b="1" i="1" smtClean="0">
                                  <a:latin typeface="Cambria Math" panose="02040503050406030204" pitchFamily="18" charset="0"/>
                                </a:rPr>
                                <m:t>𝒊</m:t>
                              </m:r>
                            </m:sub>
                          </m:sSub>
                        </m:e>
                      </m:d>
                      <m:r>
                        <a:rPr lang="en-US" sz="2000" b="1" i="1">
                          <a:latin typeface="Cambria Math" panose="02040503050406030204" pitchFamily="18" charset="0"/>
                        </a:rPr>
                        <m:t>=</m:t>
                      </m:r>
                      <m:d>
                        <m:dPr>
                          <m:ctrlPr>
                            <a:rPr lang="en-US" sz="2000" b="1" i="1">
                              <a:latin typeface="Cambria Math" panose="02040503050406030204" pitchFamily="18" charset="0"/>
                            </a:rPr>
                          </m:ctrlPr>
                        </m:dPr>
                        <m:e>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𝒊</m:t>
                              </m:r>
                            </m:sub>
                          </m:sSub>
                          <m:r>
                            <a:rPr lang="en-US" sz="2000" b="1" i="1" smtClean="0">
                              <a:latin typeface="Cambria Math" panose="02040503050406030204" pitchFamily="18" charset="0"/>
                            </a:rPr>
                            <m:t>−</m:t>
                          </m:r>
                          <m:r>
                            <a:rPr lang="en-US" sz="2000" b="1" i="1" smtClean="0">
                              <a:latin typeface="Cambria Math" panose="02040503050406030204" pitchFamily="18" charset="0"/>
                            </a:rPr>
                            <m:t>𝒌</m:t>
                          </m:r>
                        </m:e>
                      </m:d>
                      <m:r>
                        <a:rPr lang="en-US" sz="2000" b="1" i="1">
                          <a:latin typeface="Cambria Math" panose="02040503050406030204" pitchFamily="18" charset="0"/>
                        </a:rPr>
                        <m:t> </m:t>
                      </m:r>
                      <m:r>
                        <a:rPr lang="en-US" sz="2000" b="1" i="1">
                          <a:latin typeface="Cambria Math" panose="02040503050406030204" pitchFamily="18" charset="0"/>
                        </a:rPr>
                        <m:t>𝒎𝒐𝒅</m:t>
                      </m:r>
                      <m:r>
                        <a:rPr lang="en-US" sz="2000" b="1" i="1">
                          <a:latin typeface="Cambria Math" panose="02040503050406030204" pitchFamily="18" charset="0"/>
                        </a:rPr>
                        <m:t> </m:t>
                      </m:r>
                      <m:d>
                        <m:dPr>
                          <m:ctrlPr>
                            <a:rPr lang="en-US" sz="2000" b="1" i="1">
                              <a:latin typeface="Cambria Math" panose="02040503050406030204" pitchFamily="18" charset="0"/>
                            </a:rPr>
                          </m:ctrlPr>
                        </m:dPr>
                        <m:e>
                          <m:r>
                            <a:rPr lang="en-US" sz="2000" b="1" i="1">
                              <a:latin typeface="Cambria Math" panose="02040503050406030204" pitchFamily="18" charset="0"/>
                            </a:rPr>
                            <m:t>𝟐𝟔</m:t>
                          </m:r>
                        </m:e>
                      </m:d>
                      <m:r>
                        <a:rPr lang="en-US" sz="2000" b="1" i="1">
                          <a:latin typeface="Cambria Math" panose="02040503050406030204" pitchFamily="18" charset="0"/>
                        </a:rPr>
                        <m:t>       </m:t>
                      </m:r>
                      <m:r>
                        <a:rPr lang="en-US" sz="2000" b="1" i="1">
                          <a:latin typeface="Cambria Math" panose="02040503050406030204" pitchFamily="18" charset="0"/>
                        </a:rPr>
                        <m:t>𝒇𝒐𝒓</m:t>
                      </m:r>
                      <m:r>
                        <a:rPr lang="en-US" sz="2000" b="1" i="1">
                          <a:latin typeface="Cambria Math" panose="02040503050406030204" pitchFamily="18" charset="0"/>
                        </a:rPr>
                        <m:t> </m:t>
                      </m:r>
                      <m:r>
                        <a:rPr lang="en-US" sz="2000" b="1" i="1" smtClean="0">
                          <a:latin typeface="Cambria Math" panose="02040503050406030204" pitchFamily="18" charset="0"/>
                        </a:rPr>
                        <m:t>𝒅𝒆𝒄</m:t>
                      </m:r>
                      <m:r>
                        <a:rPr lang="en-US" sz="2000" b="1" i="1">
                          <a:latin typeface="Cambria Math" panose="02040503050406030204" pitchFamily="18" charset="0"/>
                        </a:rPr>
                        <m:t>𝒓𝒚𝒑𝒕𝒊𝒐𝒏</m:t>
                      </m:r>
                    </m:oMath>
                  </m:oMathPara>
                </a14:m>
                <a:endParaRPr lang="en-US" sz="2000" b="1" dirty="0"/>
              </a:p>
            </p:txBody>
          </p:sp>
        </mc:Choice>
        <mc:Fallback xmlns="">
          <p:sp>
            <p:nvSpPr>
              <p:cNvPr id="2" name="Rounded Rectangle 1"/>
              <p:cNvSpPr>
                <a:spLocks noRot="1" noChangeAspect="1" noMove="1" noResize="1" noEditPoints="1" noAdjustHandles="1" noChangeArrowheads="1" noChangeShapeType="1" noTextEdit="1"/>
              </p:cNvSpPr>
              <p:nvPr/>
            </p:nvSpPr>
            <p:spPr>
              <a:xfrm>
                <a:off x="2207568" y="2564904"/>
                <a:ext cx="6552728" cy="1296144"/>
              </a:xfrm>
              <a:prstGeom prst="roundRect">
                <a:avLst/>
              </a:prstGeom>
              <a:blipFill rotWithShape="0">
                <a:blip r:embed="rId2" cstate="print"/>
                <a:stretch>
                  <a:fillRect/>
                </a:stretch>
              </a:blipFill>
            </p:spPr>
            <p:txBody>
              <a:bodyPr/>
              <a:lstStyle/>
              <a:p>
                <a:r>
                  <a:rPr lang="en-US">
                    <a:noFill/>
                  </a:rPr>
                  <a:t> </a:t>
                </a:r>
              </a:p>
            </p:txBody>
          </p:sp>
        </mc:Fallback>
      </mc:AlternateContent>
      <p:sp>
        <p:nvSpPr>
          <p:cNvPr id="5" name="Rectangle 4"/>
          <p:cNvSpPr/>
          <p:nvPr/>
        </p:nvSpPr>
        <p:spPr>
          <a:xfrm>
            <a:off x="1559496" y="4653136"/>
            <a:ext cx="9145016" cy="461665"/>
          </a:xfrm>
          <a:prstGeom prst="rect">
            <a:avLst/>
          </a:prstGeom>
        </p:spPr>
        <p:txBody>
          <a:bodyPr wrap="square">
            <a:spAutoFit/>
          </a:bodyPr>
          <a:lstStyle/>
          <a:p>
            <a:pPr eaLnBrk="1" fontAlgn="auto" hangingPunct="1">
              <a:spcAft>
                <a:spcPts val="0"/>
              </a:spcAft>
              <a:defRPr/>
            </a:pPr>
            <a:r>
              <a:rPr lang="en-US" sz="2400" dirty="0"/>
              <a:t>Where C is the ciphertext, P is the plaintext and k is the key.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487488" y="1565108"/>
            <a:ext cx="9649072" cy="1728093"/>
          </a:xfrm>
        </p:spPr>
        <p:txBody>
          <a:bodyPr rtlCol="1">
            <a:normAutofit/>
          </a:bodyPr>
          <a:lstStyle/>
          <a:p>
            <a:pPr marL="79375" indent="-79375" algn="just" rtl="0" eaLnBrk="1" fontAlgn="auto" hangingPunct="1">
              <a:spcAft>
                <a:spcPts val="0"/>
              </a:spcAft>
              <a:buNone/>
              <a:defRPr/>
            </a:pPr>
            <a:r>
              <a:rPr lang="en-US" sz="2500" b="1" u="sng" dirty="0">
                <a:solidFill>
                  <a:srgbClr val="0000CC"/>
                </a:solidFill>
                <a:latin typeface="Times New Roman" panose="02020603050405020304" pitchFamily="18" charset="0"/>
                <a:ea typeface="Adobe Fan Heiti Std B" pitchFamily="34" charset="-128"/>
                <a:cs typeface="Times New Roman" panose="02020603050405020304" pitchFamily="18" charset="0"/>
              </a:rPr>
              <a:t>Example </a:t>
            </a:r>
            <a:r>
              <a:rPr lang="en-US" sz="2500" b="1" u="sng" dirty="0" smtClean="0">
                <a:solidFill>
                  <a:srgbClr val="0000CC"/>
                </a:solidFill>
                <a:latin typeface="Times New Roman" panose="02020603050405020304" pitchFamily="18" charset="0"/>
                <a:ea typeface="Adobe Fan Heiti Std B" pitchFamily="34" charset="-128"/>
                <a:cs typeface="Times New Roman" panose="02020603050405020304" pitchFamily="18" charset="0"/>
              </a:rPr>
              <a:t>3.2:</a:t>
            </a:r>
            <a:endParaRPr lang="en-US" sz="2500" b="1" u="sng" dirty="0">
              <a:solidFill>
                <a:srgbClr val="0000CC"/>
              </a:solidFill>
              <a:latin typeface="Times New Roman" panose="02020603050405020304" pitchFamily="18" charset="0"/>
              <a:ea typeface="Adobe Fan Heiti Std B" pitchFamily="34" charset="-128"/>
              <a:cs typeface="Times New Roman" panose="02020603050405020304" pitchFamily="18" charset="0"/>
            </a:endParaRPr>
          </a:p>
          <a:p>
            <a:pPr marL="79375" indent="-79375" algn="l" rtl="0" eaLnBrk="1" fontAlgn="auto" hangingPunct="1">
              <a:lnSpc>
                <a:spcPct val="150000"/>
              </a:lnSpc>
              <a:spcAft>
                <a:spcPts val="0"/>
              </a:spcAft>
              <a:buNone/>
              <a:defRPr/>
            </a:pPr>
            <a:r>
              <a:rPr lang="en-US" sz="2400" dirty="0" smtClean="0">
                <a:latin typeface="Arial" pitchFamily="34" charset="0"/>
                <a:ea typeface="Adobe Fan Heiti Std B" pitchFamily="34" charset="-128"/>
                <a:cs typeface="Arial" pitchFamily="34" charset="0"/>
              </a:rPr>
              <a:t>Using the mathematical expression, encrypt “</a:t>
            </a:r>
            <a:r>
              <a:rPr lang="en-US" sz="2400" b="1" dirty="0" smtClean="0">
                <a:solidFill>
                  <a:srgbClr val="0000CC"/>
                </a:solidFill>
                <a:latin typeface="Arial" pitchFamily="34" charset="0"/>
                <a:ea typeface="Adobe Fan Heiti Std B" pitchFamily="34" charset="-128"/>
                <a:cs typeface="Arial" pitchFamily="34" charset="0"/>
              </a:rPr>
              <a:t>ATTACK STARTS AT NOON</a:t>
            </a:r>
            <a:r>
              <a:rPr lang="en-US" sz="2400" dirty="0" smtClean="0">
                <a:latin typeface="Arial" pitchFamily="34" charset="0"/>
                <a:ea typeface="Adobe Fan Heiti Std B" pitchFamily="34" charset="-128"/>
                <a:cs typeface="Arial" pitchFamily="34" charset="0"/>
              </a:rPr>
              <a:t>” and the </a:t>
            </a:r>
            <a:r>
              <a:rPr lang="en-US" sz="2400" dirty="0">
                <a:latin typeface="Arial" pitchFamily="34" charset="0"/>
                <a:ea typeface="Adobe Fan Heiti Std B" pitchFamily="34" charset="-128"/>
                <a:cs typeface="Arial" pitchFamily="34" charset="0"/>
              </a:rPr>
              <a:t>shifting </a:t>
            </a:r>
            <a:r>
              <a:rPr lang="en-US" sz="2400" dirty="0" smtClean="0">
                <a:latin typeface="Arial" pitchFamily="34" charset="0"/>
                <a:ea typeface="Adobe Fan Heiti Std B" pitchFamily="34" charset="-128"/>
                <a:cs typeface="Arial" pitchFamily="34" charset="0"/>
              </a:rPr>
              <a:t>is 15. </a:t>
            </a:r>
            <a:r>
              <a:rPr lang="en-US" sz="2400" dirty="0" smtClean="0">
                <a:solidFill>
                  <a:srgbClr val="0000CC"/>
                </a:solidFill>
                <a:latin typeface="Arial" pitchFamily="34" charset="0"/>
                <a:ea typeface="Adobe Fan Heiti Std B" pitchFamily="34" charset="-128"/>
                <a:cs typeface="Arial" pitchFamily="34" charset="0"/>
              </a:rPr>
              <a:t>In </a:t>
            </a:r>
            <a:r>
              <a:rPr lang="en-US" sz="2400" dirty="0">
                <a:solidFill>
                  <a:srgbClr val="0000CC"/>
                </a:solidFill>
                <a:latin typeface="Arial" pitchFamily="34" charset="0"/>
                <a:ea typeface="Adobe Fan Heiti Std B" pitchFamily="34" charset="-128"/>
                <a:cs typeface="Arial" pitchFamily="34" charset="0"/>
              </a:rPr>
              <a:t>this case key </a:t>
            </a:r>
            <a:r>
              <a:rPr lang="en-US" sz="2400" dirty="0" smtClean="0">
                <a:solidFill>
                  <a:srgbClr val="0000CC"/>
                </a:solidFill>
                <a:latin typeface="Arial" pitchFamily="34" charset="0"/>
                <a:ea typeface="Adobe Fan Heiti Std B" pitchFamily="34" charset="-128"/>
                <a:cs typeface="Arial" pitchFamily="34" charset="0"/>
              </a:rPr>
              <a:t>k=15</a:t>
            </a:r>
            <a:r>
              <a:rPr lang="en-US" sz="2400" dirty="0" smtClean="0">
                <a:latin typeface="Arial" pitchFamily="34" charset="0"/>
                <a:ea typeface="Adobe Fan Heiti Std B" pitchFamily="34" charset="-128"/>
                <a:cs typeface="Arial" pitchFamily="34" charset="0"/>
              </a:rPr>
              <a:t>.</a:t>
            </a:r>
            <a:endParaRPr lang="ar-KW" sz="2400" dirty="0">
              <a:latin typeface="Arial" pitchFamily="34" charset="0"/>
              <a:ea typeface="Adobe Fan Heiti Std B" pitchFamily="34" charset="-128"/>
            </a:endParaRPr>
          </a:p>
        </p:txBody>
      </p:sp>
      <p:graphicFrame>
        <p:nvGraphicFramePr>
          <p:cNvPr id="6" name="جدول 5"/>
          <p:cNvGraphicFramePr>
            <a:graphicFrameLocks noGrp="1"/>
          </p:cNvGraphicFramePr>
          <p:nvPr>
            <p:extLst>
              <p:ext uri="{D42A27DB-BD31-4B8C-83A1-F6EECF244321}">
                <p14:modId xmlns:p14="http://schemas.microsoft.com/office/powerpoint/2010/main" val="4019853017"/>
              </p:ext>
            </p:extLst>
          </p:nvPr>
        </p:nvGraphicFramePr>
        <p:xfrm>
          <a:off x="2207568" y="3573016"/>
          <a:ext cx="9052560" cy="944876"/>
        </p:xfrm>
        <a:graphic>
          <a:graphicData uri="http://schemas.openxmlformats.org/drawingml/2006/table">
            <a:tbl>
              <a:tblPr rtl="1" firstRow="1" bandRow="1">
                <a:tableStyleId>{5940675A-B579-460E-94D1-54222C63F5DA}</a:tableStyleId>
              </a:tblPr>
              <a:tblGrid>
                <a:gridCol w="365760"/>
                <a:gridCol w="365760"/>
                <a:gridCol w="365760"/>
                <a:gridCol w="365760"/>
                <a:gridCol w="365760"/>
                <a:gridCol w="365760"/>
                <a:gridCol w="365760"/>
                <a:gridCol w="365760"/>
                <a:gridCol w="365760"/>
                <a:gridCol w="365760"/>
                <a:gridCol w="365760"/>
                <a:gridCol w="365760"/>
                <a:gridCol w="365760"/>
                <a:gridCol w="365760"/>
                <a:gridCol w="365760"/>
                <a:gridCol w="365760"/>
                <a:gridCol w="320040"/>
                <a:gridCol w="320040"/>
                <a:gridCol w="320040"/>
                <a:gridCol w="320040"/>
                <a:gridCol w="320040"/>
                <a:gridCol w="320040"/>
                <a:gridCol w="320040"/>
                <a:gridCol w="320040"/>
                <a:gridCol w="320040"/>
                <a:gridCol w="320040"/>
              </a:tblGrid>
              <a:tr h="601587">
                <a:tc>
                  <a:txBody>
                    <a:bodyPr/>
                    <a:lstStyle/>
                    <a:p>
                      <a:pPr algn="ctr" rtl="1"/>
                      <a:r>
                        <a:rPr lang="en-US" sz="2800" b="1" dirty="0" smtClean="0">
                          <a:solidFill>
                            <a:schemeClr val="tx1"/>
                          </a:solidFill>
                        </a:rPr>
                        <a:t>Z</a:t>
                      </a:r>
                    </a:p>
                    <a:p>
                      <a:pPr algn="ctr" rtl="1"/>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Y</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X</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W</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V</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U</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T</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S</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R</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Q</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P</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O</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N</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M</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L</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K</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J</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I</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H</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G</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F</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E</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D</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C</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B</a:t>
                      </a:r>
                      <a:endParaRPr lang="ar-KW" sz="2800" b="1" dirty="0">
                        <a:solidFill>
                          <a:schemeClr val="tx1"/>
                        </a:solidFill>
                      </a:endParaRPr>
                    </a:p>
                  </a:txBody>
                  <a:tcPr marL="91443" marR="91443" marT="45718" marB="45718"/>
                </a:tc>
                <a:tc>
                  <a:txBody>
                    <a:bodyPr/>
                    <a:lstStyle/>
                    <a:p>
                      <a:pPr algn="ctr" rtl="1"/>
                      <a:r>
                        <a:rPr lang="en-US" sz="2800" b="1" dirty="0" smtClean="0">
                          <a:solidFill>
                            <a:schemeClr val="tx1"/>
                          </a:solidFill>
                        </a:rPr>
                        <a:t>A</a:t>
                      </a:r>
                      <a:endParaRPr lang="ar-KW" sz="2800" b="1" dirty="0">
                        <a:solidFill>
                          <a:schemeClr val="tx1"/>
                        </a:solidFill>
                      </a:endParaRPr>
                    </a:p>
                  </a:txBody>
                  <a:tcPr marL="91443" marR="91443" marT="45718" marB="45718"/>
                </a:tc>
              </a:tr>
            </a:tbl>
          </a:graphicData>
        </a:graphic>
      </p:graphicFrame>
      <p:sp>
        <p:nvSpPr>
          <p:cNvPr id="10326" name="Rectangle 10"/>
          <p:cNvSpPr>
            <a:spLocks noChangeArrowheads="1"/>
          </p:cNvSpPr>
          <p:nvPr/>
        </p:nvSpPr>
        <p:spPr bwMode="auto">
          <a:xfrm>
            <a:off x="1055440" y="698499"/>
            <a:ext cx="6934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3.2.1 CAESAR CIPHER (SHIFT CIPHER) </a:t>
            </a:r>
          </a:p>
        </p:txBody>
      </p:sp>
      <p:sp>
        <p:nvSpPr>
          <p:cNvPr id="5" name="Rectangle 4"/>
          <p:cNvSpPr/>
          <p:nvPr/>
        </p:nvSpPr>
        <p:spPr>
          <a:xfrm>
            <a:off x="839416" y="3645024"/>
            <a:ext cx="1069524" cy="369332"/>
          </a:xfrm>
          <a:prstGeom prst="rect">
            <a:avLst/>
          </a:prstGeom>
        </p:spPr>
        <p:txBody>
          <a:bodyPr wrap="none">
            <a:spAutoFit/>
          </a:bodyPr>
          <a:lstStyle/>
          <a:p>
            <a:r>
              <a:rPr lang="en-US" dirty="0" smtClean="0"/>
              <a:t>Plaintext</a:t>
            </a:r>
            <a:endParaRPr lang="en-US" dirty="0"/>
          </a:p>
        </p:txBody>
      </p:sp>
      <p:sp>
        <p:nvSpPr>
          <p:cNvPr id="8" name="Rectangle 7"/>
          <p:cNvSpPr/>
          <p:nvPr/>
        </p:nvSpPr>
        <p:spPr>
          <a:xfrm>
            <a:off x="1522452" y="5236457"/>
            <a:ext cx="8750012" cy="738664"/>
          </a:xfrm>
          <a:prstGeom prst="rect">
            <a:avLst/>
          </a:prstGeom>
        </p:spPr>
        <p:txBody>
          <a:bodyPr wrap="square">
            <a:spAutoFit/>
          </a:bodyPr>
          <a:lstStyle/>
          <a:p>
            <a:r>
              <a:rPr lang="en-US" altLang="en-US" sz="2400" dirty="0">
                <a:solidFill>
                  <a:prstClr val="black"/>
                </a:solidFill>
              </a:rPr>
              <a:t>Message after encryption is</a:t>
            </a:r>
            <a:r>
              <a:rPr lang="en-US" altLang="en-US" sz="2400" dirty="0" smtClean="0">
                <a:solidFill>
                  <a:prstClr val="black"/>
                </a:solidFill>
                <a:ea typeface="+mj-ea"/>
              </a:rPr>
              <a:t> …………………….. </a:t>
            </a:r>
            <a:endParaRPr lang="en-US" altLang="en-US" sz="2400" dirty="0">
              <a:solidFill>
                <a:prstClr val="black"/>
              </a:solidFill>
              <a:ea typeface="+mj-ea"/>
            </a:endParaRP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88292264"/>
              </p:ext>
            </p:extLst>
          </p:nvPr>
        </p:nvGraphicFramePr>
        <p:xfrm>
          <a:off x="2207568" y="4149080"/>
          <a:ext cx="9053810" cy="370840"/>
        </p:xfrm>
        <a:graphic>
          <a:graphicData uri="http://schemas.openxmlformats.org/drawingml/2006/table">
            <a:tbl>
              <a:tblPr firstRow="1" bandRow="1">
                <a:tableStyleId>{5C22544A-7EE6-4342-B048-85BDC9FD1C3A}</a:tableStyleId>
              </a:tblPr>
              <a:tblGrid>
                <a:gridCol w="320085"/>
                <a:gridCol w="320085"/>
                <a:gridCol w="320085"/>
                <a:gridCol w="320085"/>
                <a:gridCol w="320085"/>
                <a:gridCol w="320085"/>
                <a:gridCol w="320085"/>
                <a:gridCol w="320085"/>
                <a:gridCol w="320085"/>
                <a:gridCol w="320085"/>
                <a:gridCol w="365810"/>
                <a:gridCol w="365810"/>
                <a:gridCol w="365810"/>
                <a:gridCol w="365810"/>
                <a:gridCol w="365810"/>
                <a:gridCol w="365810"/>
                <a:gridCol w="365810"/>
                <a:gridCol w="365810"/>
                <a:gridCol w="365810"/>
                <a:gridCol w="365810"/>
                <a:gridCol w="365810"/>
                <a:gridCol w="365810"/>
                <a:gridCol w="365810"/>
                <a:gridCol w="365810"/>
                <a:gridCol w="365810"/>
                <a:gridCol w="365810"/>
              </a:tblGrid>
              <a:tr h="370840">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pPr algn="ctr"/>
                      <a:r>
                        <a:rPr lang="en-US" sz="1200" dirty="0" smtClean="0"/>
                        <a:t>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6</a:t>
                      </a:r>
                      <a:endParaRPr lang="en-US" sz="1200" dirty="0"/>
                    </a:p>
                  </a:txBody>
                  <a:tcPr/>
                </a:tc>
                <a:tc>
                  <a:txBody>
                    <a:bodyPr/>
                    <a:lstStyle/>
                    <a:p>
                      <a:pPr algn="ctr"/>
                      <a:r>
                        <a:rPr lang="en-US" sz="1200" dirty="0" smtClean="0"/>
                        <a:t>7</a:t>
                      </a:r>
                      <a:endParaRPr lang="en-US" sz="1200" dirty="0"/>
                    </a:p>
                  </a:txBody>
                  <a:tcPr/>
                </a:tc>
                <a:tc>
                  <a:txBody>
                    <a:bodyPr/>
                    <a:lstStyle/>
                    <a:p>
                      <a:pPr algn="ctr"/>
                      <a:r>
                        <a:rPr lang="en-US" sz="1200" dirty="0" smtClean="0"/>
                        <a:t>8</a:t>
                      </a:r>
                      <a:endParaRPr lang="en-US" sz="1200" dirty="0"/>
                    </a:p>
                  </a:txBody>
                  <a:tcPr/>
                </a:tc>
                <a:tc>
                  <a:txBody>
                    <a:bodyPr/>
                    <a:lstStyle/>
                    <a:p>
                      <a:pPr algn="ctr"/>
                      <a:r>
                        <a:rPr lang="en-US" sz="1200" dirty="0" smtClean="0"/>
                        <a:t>9</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11</a:t>
                      </a:r>
                      <a:endParaRPr lang="en-US" sz="1200" dirty="0"/>
                    </a:p>
                  </a:txBody>
                  <a:tcPr/>
                </a:tc>
                <a:tc>
                  <a:txBody>
                    <a:bodyPr/>
                    <a:lstStyle/>
                    <a:p>
                      <a:pPr algn="ctr"/>
                      <a:r>
                        <a:rPr lang="en-US" sz="1200" dirty="0" smtClean="0"/>
                        <a:t>12</a:t>
                      </a:r>
                      <a:endParaRPr lang="en-US" sz="1200" dirty="0"/>
                    </a:p>
                  </a:txBody>
                  <a:tcPr/>
                </a:tc>
                <a:tc>
                  <a:txBody>
                    <a:bodyPr/>
                    <a:lstStyle/>
                    <a:p>
                      <a:pPr algn="ctr"/>
                      <a:r>
                        <a:rPr lang="en-US" sz="1200" dirty="0" smtClean="0"/>
                        <a:t>13</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17</a:t>
                      </a:r>
                      <a:endParaRPr lang="en-US" sz="1200" dirty="0"/>
                    </a:p>
                  </a:txBody>
                  <a:tcPr/>
                </a:tc>
                <a:tc>
                  <a:txBody>
                    <a:bodyPr/>
                    <a:lstStyle/>
                    <a:p>
                      <a:pPr algn="ctr"/>
                      <a:r>
                        <a:rPr lang="en-US" sz="1200" dirty="0" smtClean="0"/>
                        <a:t>18</a:t>
                      </a:r>
                      <a:endParaRPr lang="en-US" sz="1200" dirty="0"/>
                    </a:p>
                  </a:txBody>
                  <a:tcPr/>
                </a:tc>
                <a:tc>
                  <a:txBody>
                    <a:bodyPr/>
                    <a:lstStyle/>
                    <a:p>
                      <a:pPr algn="ctr"/>
                      <a:r>
                        <a:rPr lang="en-US" sz="1200" dirty="0" smtClean="0"/>
                        <a:t>19</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21</a:t>
                      </a:r>
                      <a:endParaRPr lang="en-US" sz="1200" dirty="0"/>
                    </a:p>
                  </a:txBody>
                  <a:tcPr/>
                </a:tc>
                <a:tc>
                  <a:txBody>
                    <a:bodyPr/>
                    <a:lstStyle/>
                    <a:p>
                      <a:pPr algn="ctr"/>
                      <a:r>
                        <a:rPr lang="en-US" sz="1200" dirty="0" smtClean="0"/>
                        <a:t>22</a:t>
                      </a:r>
                      <a:endParaRPr lang="en-US" sz="1200" dirty="0"/>
                    </a:p>
                  </a:txBody>
                  <a:tcPr/>
                </a:tc>
                <a:tc>
                  <a:txBody>
                    <a:bodyPr/>
                    <a:lstStyle/>
                    <a:p>
                      <a:pPr algn="ctr"/>
                      <a:r>
                        <a:rPr lang="en-US" sz="1200" dirty="0" smtClean="0"/>
                        <a:t>23</a:t>
                      </a:r>
                      <a:endParaRPr lang="en-US" sz="1200" dirty="0"/>
                    </a:p>
                  </a:txBody>
                  <a:tcPr/>
                </a:tc>
                <a:tc>
                  <a:txBody>
                    <a:bodyPr/>
                    <a:lstStyle/>
                    <a:p>
                      <a:pPr algn="ctr"/>
                      <a:r>
                        <a:rPr lang="en-US" sz="1200" dirty="0" smtClean="0"/>
                        <a:t>24</a:t>
                      </a:r>
                      <a:endParaRPr lang="en-US" sz="1200" dirty="0"/>
                    </a:p>
                  </a:txBody>
                  <a:tcPr/>
                </a:tc>
                <a:tc>
                  <a:txBody>
                    <a:bodyPr/>
                    <a:lstStyle/>
                    <a:p>
                      <a:pPr algn="ctr"/>
                      <a:r>
                        <a:rPr lang="en-US" sz="1200" dirty="0" smtClean="0"/>
                        <a:t>25</a:t>
                      </a:r>
                      <a:endParaRPr lang="en-US" sz="1200" dirty="0"/>
                    </a:p>
                  </a:txBody>
                  <a:tcPr>
                    <a:lnR w="12700" cap="flat" cmpd="sng" algn="ctr">
                      <a:solidFill>
                        <a:schemeClr val="tx1"/>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صر نائب للمحتوى 2"/>
          <p:cNvSpPr>
            <a:spLocks noGrp="1"/>
          </p:cNvSpPr>
          <p:nvPr>
            <p:ph idx="4294967295"/>
          </p:nvPr>
        </p:nvSpPr>
        <p:spPr>
          <a:xfrm>
            <a:off x="1487488" y="1484784"/>
            <a:ext cx="9649072" cy="1728192"/>
          </a:xfrm>
        </p:spPr>
        <p:txBody>
          <a:bodyPr/>
          <a:lstStyle/>
          <a:p>
            <a:pPr algn="just" rtl="0" eaLnBrk="1" hangingPunct="1">
              <a:lnSpc>
                <a:spcPct val="150000"/>
              </a:lnSpc>
            </a:pPr>
            <a:r>
              <a:rPr lang="en-US" altLang="en-US" sz="2400" dirty="0">
                <a:latin typeface="Arial" panose="020B0604020202020204" pitchFamily="34" charset="0"/>
                <a:cs typeface="Arial" panose="020B0604020202020204" pitchFamily="34" charset="0"/>
              </a:rPr>
              <a:t>We can decrypt Caesar cipher by inverse alphabet shift (shift every </a:t>
            </a:r>
            <a:r>
              <a:rPr lang="en-US" altLang="en-US" sz="2400" dirty="0" smtClean="0">
                <a:latin typeface="Arial" panose="020B0604020202020204" pitchFamily="34" charset="0"/>
                <a:cs typeface="Arial" panose="020B0604020202020204" pitchFamily="34" charset="0"/>
              </a:rPr>
              <a:t>ciphertext </a:t>
            </a:r>
            <a:r>
              <a:rPr lang="en-US" altLang="en-US" sz="2400" dirty="0">
                <a:latin typeface="Arial" panose="020B0604020202020204" pitchFamily="34" charset="0"/>
                <a:cs typeface="Arial" panose="020B0604020202020204" pitchFamily="34" charset="0"/>
              </a:rPr>
              <a:t>letter by a fixed number of positions to the </a:t>
            </a:r>
            <a:r>
              <a:rPr lang="en-US" altLang="en-US" sz="2400" i="1" u="sng" dirty="0" smtClean="0">
                <a:latin typeface="Arial" panose="020B0604020202020204" pitchFamily="34" charset="0"/>
                <a:cs typeface="Arial" panose="020B0604020202020204" pitchFamily="34" charset="0"/>
              </a:rPr>
              <a:t>left</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to produce </a:t>
            </a:r>
            <a:r>
              <a:rPr lang="en-US" altLang="en-US" sz="2400" dirty="0" smtClean="0">
                <a:latin typeface="Arial" panose="020B0604020202020204" pitchFamily="34" charset="0"/>
                <a:cs typeface="Arial" panose="020B0604020202020204" pitchFamily="34" charset="0"/>
              </a:rPr>
              <a:t>a plaintext).  </a:t>
            </a:r>
            <a:endParaRPr lang="ar-KW" altLang="en-US" sz="2400" dirty="0">
              <a:latin typeface="Arial" panose="020B0604020202020204" pitchFamily="34" charset="0"/>
            </a:endParaRPr>
          </a:p>
        </p:txBody>
      </p:sp>
      <p:sp>
        <p:nvSpPr>
          <p:cNvPr id="11269" name="Rectangle 10"/>
          <p:cNvSpPr>
            <a:spLocks noChangeArrowheads="1"/>
          </p:cNvSpPr>
          <p:nvPr/>
        </p:nvSpPr>
        <p:spPr bwMode="auto">
          <a:xfrm>
            <a:off x="1055440" y="692696"/>
            <a:ext cx="6934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3.2.1 CAESAR CIPHER (SHIFT CIPHER) </a:t>
            </a:r>
          </a:p>
        </p:txBody>
      </p:sp>
      <p:sp>
        <p:nvSpPr>
          <p:cNvPr id="2" name="Rectangle 1"/>
          <p:cNvSpPr/>
          <p:nvPr/>
        </p:nvSpPr>
        <p:spPr>
          <a:xfrm>
            <a:off x="1775520" y="3356992"/>
            <a:ext cx="9577064" cy="1777410"/>
          </a:xfrm>
          <a:prstGeom prst="rect">
            <a:avLst/>
          </a:prstGeom>
        </p:spPr>
        <p:txBody>
          <a:bodyPr wrap="square">
            <a:spAutoFit/>
          </a:bodyPr>
          <a:lstStyle/>
          <a:p>
            <a:pPr>
              <a:lnSpc>
                <a:spcPct val="150000"/>
              </a:lnSpc>
            </a:pPr>
            <a:r>
              <a:rPr lang="en-US" sz="2500" b="1" u="sng" dirty="0" smtClean="0">
                <a:solidFill>
                  <a:srgbClr val="0000CC"/>
                </a:solidFill>
                <a:latin typeface="Times New Roman" pitchFamily="18" charset="0"/>
              </a:rPr>
              <a:t>Example 3.3:</a:t>
            </a:r>
            <a:r>
              <a:rPr lang="en-US" sz="2400" dirty="0">
                <a:effectLst>
                  <a:outerShdw blurRad="38100" dist="38100" dir="2700000" algn="tl">
                    <a:srgbClr val="000000">
                      <a:alpha val="43137"/>
                    </a:srgbClr>
                  </a:outerShdw>
                </a:effectLst>
                <a:latin typeface="Times New Roman" pitchFamily="18" charset="0"/>
              </a:rPr>
              <a:t/>
            </a:r>
            <a:br>
              <a:rPr lang="en-US" sz="2400" dirty="0">
                <a:effectLst>
                  <a:outerShdw blurRad="38100" dist="38100" dir="2700000" algn="tl">
                    <a:srgbClr val="000000">
                      <a:alpha val="43137"/>
                    </a:srgbClr>
                  </a:outerShdw>
                </a:effectLst>
                <a:latin typeface="Times New Roman" pitchFamily="18" charset="0"/>
              </a:rPr>
            </a:br>
            <a:r>
              <a:rPr lang="en-US" sz="2400" dirty="0" smtClean="0"/>
              <a:t>Decrypt the message “</a:t>
            </a:r>
            <a:r>
              <a:rPr lang="en-US" sz="2400" b="1" dirty="0" smtClean="0">
                <a:solidFill>
                  <a:srgbClr val="0000CC"/>
                </a:solidFill>
              </a:rPr>
              <a:t>PMTTWBPMZM</a:t>
            </a:r>
            <a:r>
              <a:rPr lang="en-US" sz="2400" dirty="0" smtClean="0"/>
              <a:t>”, </a:t>
            </a:r>
            <a:r>
              <a:rPr lang="en-US" sz="2400" dirty="0"/>
              <a:t>and the inverse alphabet shift is </a:t>
            </a:r>
            <a:r>
              <a:rPr lang="en-US" sz="2400" dirty="0" smtClean="0"/>
              <a:t>8 </a:t>
            </a:r>
            <a:r>
              <a:rPr lang="en-US" sz="2400" dirty="0"/>
              <a:t>(</a:t>
            </a:r>
            <a:r>
              <a:rPr lang="en-US" sz="2400" dirty="0">
                <a:solidFill>
                  <a:srgbClr val="0000CC"/>
                </a:solidFill>
              </a:rPr>
              <a:t>in this case the inverse key k</a:t>
            </a:r>
            <a:r>
              <a:rPr lang="en-US" sz="2400" baseline="30000" dirty="0">
                <a:solidFill>
                  <a:srgbClr val="0000CC"/>
                </a:solidFill>
              </a:rPr>
              <a:t>-1</a:t>
            </a:r>
            <a:r>
              <a:rPr lang="en-US" sz="2400" dirty="0">
                <a:solidFill>
                  <a:srgbClr val="0000CC"/>
                </a:solidFill>
              </a:rPr>
              <a:t> = 8</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1595438" y="1556792"/>
            <a:ext cx="8572500" cy="576064"/>
          </a:xfrm>
        </p:spPr>
        <p:txBody>
          <a:bodyPr rtlCol="1">
            <a:noAutofit/>
          </a:bodyPr>
          <a:lstStyle/>
          <a:p>
            <a:pPr algn="l" rtl="0" eaLnBrk="1" fontAlgn="auto" hangingPunct="1">
              <a:spcAft>
                <a:spcPts val="0"/>
              </a:spcAft>
              <a:defRPr/>
            </a:pPr>
            <a:r>
              <a:rPr lang="en-US" sz="2500" b="1" u="sng" dirty="0" smtClean="0">
                <a:solidFill>
                  <a:srgbClr val="0000CC"/>
                </a:solidFill>
                <a:latin typeface="Times New Roman" pitchFamily="18" charset="0"/>
                <a:ea typeface="+mn-ea"/>
                <a:cs typeface="+mn-cs"/>
              </a:rPr>
              <a:t>Solution:</a:t>
            </a:r>
            <a:endParaRPr lang="ar-KW" sz="2500" dirty="0">
              <a:latin typeface="Book Antiqua" pitchFamily="18" charset="0"/>
            </a:endParaRPr>
          </a:p>
        </p:txBody>
      </p:sp>
      <p:graphicFrame>
        <p:nvGraphicFramePr>
          <p:cNvPr id="4" name="جدول 3"/>
          <p:cNvGraphicFramePr>
            <a:graphicFrameLocks noGrp="1"/>
          </p:cNvGraphicFramePr>
          <p:nvPr>
            <p:extLst>
              <p:ext uri="{D42A27DB-BD31-4B8C-83A1-F6EECF244321}">
                <p14:modId xmlns:p14="http://schemas.microsoft.com/office/powerpoint/2010/main" val="2521157619"/>
              </p:ext>
            </p:extLst>
          </p:nvPr>
        </p:nvGraphicFramePr>
        <p:xfrm>
          <a:off x="2063552" y="2708920"/>
          <a:ext cx="9052560" cy="1506840"/>
        </p:xfrm>
        <a:graphic>
          <a:graphicData uri="http://schemas.openxmlformats.org/drawingml/2006/table">
            <a:tbl>
              <a:tblPr rtl="1" firstRow="1" bandRow="1">
                <a:tableStyleId>{5940675A-B579-460E-94D1-54222C63F5DA}</a:tableStyleId>
              </a:tblPr>
              <a:tblGrid>
                <a:gridCol w="365760"/>
                <a:gridCol w="365760"/>
                <a:gridCol w="365760"/>
                <a:gridCol w="365760"/>
                <a:gridCol w="365760"/>
                <a:gridCol w="365760"/>
                <a:gridCol w="365760"/>
                <a:gridCol w="365760"/>
                <a:gridCol w="365760"/>
                <a:gridCol w="365760"/>
                <a:gridCol w="365760"/>
                <a:gridCol w="365760"/>
                <a:gridCol w="365760"/>
                <a:gridCol w="365760"/>
                <a:gridCol w="365760"/>
                <a:gridCol w="365760"/>
                <a:gridCol w="320040"/>
                <a:gridCol w="320040"/>
                <a:gridCol w="320040"/>
                <a:gridCol w="320040"/>
                <a:gridCol w="320040"/>
                <a:gridCol w="320040"/>
                <a:gridCol w="320040"/>
                <a:gridCol w="320040"/>
                <a:gridCol w="320040"/>
                <a:gridCol w="320040"/>
              </a:tblGrid>
              <a:tr h="492721">
                <a:tc>
                  <a:txBody>
                    <a:bodyPr/>
                    <a:lstStyle/>
                    <a:p>
                      <a:pPr algn="ctr" rtl="1"/>
                      <a:r>
                        <a:rPr lang="en-US" sz="2800" b="1" dirty="0" smtClean="0">
                          <a:solidFill>
                            <a:schemeClr val="tx1"/>
                          </a:solidFill>
                        </a:rPr>
                        <a:t>Z</a:t>
                      </a:r>
                    </a:p>
                    <a:p>
                      <a:pPr algn="ctr" rtl="1"/>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Y</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X</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W</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V</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U</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T</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S</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R</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Q</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P</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O</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N</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M</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L</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K</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J</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I</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H</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G</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F</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E</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D</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C</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B</a:t>
                      </a:r>
                      <a:endParaRPr lang="ar-KW" sz="2800" b="1" dirty="0">
                        <a:solidFill>
                          <a:schemeClr val="tx1"/>
                        </a:solidFill>
                      </a:endParaRPr>
                    </a:p>
                  </a:txBody>
                  <a:tcPr marL="91447" marR="91447" marT="45715" marB="45715"/>
                </a:tc>
                <a:tc>
                  <a:txBody>
                    <a:bodyPr/>
                    <a:lstStyle/>
                    <a:p>
                      <a:pPr algn="ctr" rtl="1"/>
                      <a:r>
                        <a:rPr lang="en-US" sz="2800" b="1" dirty="0" smtClean="0">
                          <a:solidFill>
                            <a:schemeClr val="tx1"/>
                          </a:solidFill>
                        </a:rPr>
                        <a:t>A</a:t>
                      </a:r>
                      <a:endParaRPr lang="ar-KW" sz="2800" b="1" dirty="0">
                        <a:solidFill>
                          <a:schemeClr val="tx1"/>
                        </a:solidFill>
                      </a:endParaRPr>
                    </a:p>
                  </a:txBody>
                  <a:tcPr marL="91447" marR="91447" marT="45715" marB="45715"/>
                </a:tc>
              </a:tr>
              <a:tr h="561970">
                <a:tc>
                  <a:txBody>
                    <a:bodyPr/>
                    <a:lstStyle/>
                    <a:p>
                      <a:pPr algn="ctr" rtl="1"/>
                      <a:r>
                        <a:rPr lang="en-US" sz="2400" b="1" dirty="0" smtClean="0">
                          <a:solidFill>
                            <a:srgbClr val="0000CC"/>
                          </a:solidFill>
                        </a:rPr>
                        <a:t>H</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G</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F</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E</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D</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C</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B</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A</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Z</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Y</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X</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W</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V</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U</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T</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S</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R</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Q</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P</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O</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N</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M</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L</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K</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J</a:t>
                      </a:r>
                      <a:endParaRPr lang="ar-KW" sz="2400" b="1" dirty="0">
                        <a:solidFill>
                          <a:srgbClr val="0000CC"/>
                        </a:solidFill>
                      </a:endParaRPr>
                    </a:p>
                  </a:txBody>
                  <a:tcPr marL="91447" marR="91447" marT="45715" marB="45715"/>
                </a:tc>
                <a:tc>
                  <a:txBody>
                    <a:bodyPr/>
                    <a:lstStyle/>
                    <a:p>
                      <a:pPr algn="ctr" rtl="1"/>
                      <a:r>
                        <a:rPr lang="en-US" sz="2400" b="1" dirty="0" smtClean="0">
                          <a:solidFill>
                            <a:srgbClr val="0000CC"/>
                          </a:solidFill>
                        </a:rPr>
                        <a:t>I</a:t>
                      </a:r>
                      <a:endParaRPr lang="ar-KW" sz="2400" b="1" dirty="0">
                        <a:solidFill>
                          <a:srgbClr val="0000CC"/>
                        </a:solidFill>
                      </a:endParaRPr>
                    </a:p>
                  </a:txBody>
                  <a:tcPr marL="91447" marR="91447" marT="45715" marB="45715"/>
                </a:tc>
              </a:tr>
            </a:tbl>
          </a:graphicData>
        </a:graphic>
      </p:graphicFrame>
      <p:sp>
        <p:nvSpPr>
          <p:cNvPr id="12374" name="Rectangle 10"/>
          <p:cNvSpPr>
            <a:spLocks noChangeArrowheads="1"/>
          </p:cNvSpPr>
          <p:nvPr/>
        </p:nvSpPr>
        <p:spPr bwMode="auto">
          <a:xfrm>
            <a:off x="1055440" y="692696"/>
            <a:ext cx="6934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3.2.1 CAESAR CIPHER (SHIFT CIPHER) </a:t>
            </a:r>
          </a:p>
        </p:txBody>
      </p:sp>
      <p:sp>
        <p:nvSpPr>
          <p:cNvPr id="5" name="Rectangle 4"/>
          <p:cNvSpPr/>
          <p:nvPr/>
        </p:nvSpPr>
        <p:spPr>
          <a:xfrm>
            <a:off x="695400" y="2802994"/>
            <a:ext cx="1069524" cy="369332"/>
          </a:xfrm>
          <a:prstGeom prst="rect">
            <a:avLst/>
          </a:prstGeom>
        </p:spPr>
        <p:txBody>
          <a:bodyPr wrap="none">
            <a:spAutoFit/>
          </a:bodyPr>
          <a:lstStyle/>
          <a:p>
            <a:r>
              <a:rPr lang="en-US" dirty="0" smtClean="0"/>
              <a:t>Plaintext</a:t>
            </a:r>
            <a:endParaRPr lang="en-US" dirty="0"/>
          </a:p>
        </p:txBody>
      </p:sp>
      <p:sp>
        <p:nvSpPr>
          <p:cNvPr id="6" name="Rectangle 5"/>
          <p:cNvSpPr/>
          <p:nvPr/>
        </p:nvSpPr>
        <p:spPr>
          <a:xfrm>
            <a:off x="695400" y="3744769"/>
            <a:ext cx="1236236" cy="369332"/>
          </a:xfrm>
          <a:prstGeom prst="rect">
            <a:avLst/>
          </a:prstGeom>
        </p:spPr>
        <p:txBody>
          <a:bodyPr wrap="none">
            <a:spAutoFit/>
          </a:bodyPr>
          <a:lstStyle/>
          <a:p>
            <a:r>
              <a:rPr lang="en-US" dirty="0" smtClean="0"/>
              <a:t>Ciphertext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34893277"/>
              </p:ext>
            </p:extLst>
          </p:nvPr>
        </p:nvGraphicFramePr>
        <p:xfrm>
          <a:off x="2063552" y="3284984"/>
          <a:ext cx="9053810" cy="370840"/>
        </p:xfrm>
        <a:graphic>
          <a:graphicData uri="http://schemas.openxmlformats.org/drawingml/2006/table">
            <a:tbl>
              <a:tblPr firstRow="1" bandRow="1">
                <a:tableStyleId>{5C22544A-7EE6-4342-B048-85BDC9FD1C3A}</a:tableStyleId>
              </a:tblPr>
              <a:tblGrid>
                <a:gridCol w="320085"/>
                <a:gridCol w="320085"/>
                <a:gridCol w="320085"/>
                <a:gridCol w="320085"/>
                <a:gridCol w="320085"/>
                <a:gridCol w="320085"/>
                <a:gridCol w="320085"/>
                <a:gridCol w="320085"/>
                <a:gridCol w="320085"/>
                <a:gridCol w="320085"/>
                <a:gridCol w="365810"/>
                <a:gridCol w="365810"/>
                <a:gridCol w="365810"/>
                <a:gridCol w="365810"/>
                <a:gridCol w="365810"/>
                <a:gridCol w="365810"/>
                <a:gridCol w="365810"/>
                <a:gridCol w="365810"/>
                <a:gridCol w="365810"/>
                <a:gridCol w="365810"/>
                <a:gridCol w="365810"/>
                <a:gridCol w="365810"/>
                <a:gridCol w="365810"/>
                <a:gridCol w="365810"/>
                <a:gridCol w="365810"/>
                <a:gridCol w="365810"/>
              </a:tblGrid>
              <a:tr h="370840">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pPr algn="ctr"/>
                      <a:r>
                        <a:rPr lang="en-US" sz="1200" dirty="0" smtClean="0"/>
                        <a:t>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6</a:t>
                      </a:r>
                      <a:endParaRPr lang="en-US" sz="1200" dirty="0"/>
                    </a:p>
                  </a:txBody>
                  <a:tcPr/>
                </a:tc>
                <a:tc>
                  <a:txBody>
                    <a:bodyPr/>
                    <a:lstStyle/>
                    <a:p>
                      <a:pPr algn="ctr"/>
                      <a:r>
                        <a:rPr lang="en-US" sz="1200" dirty="0" smtClean="0"/>
                        <a:t>7</a:t>
                      </a:r>
                      <a:endParaRPr lang="en-US" sz="1200" dirty="0"/>
                    </a:p>
                  </a:txBody>
                  <a:tcPr/>
                </a:tc>
                <a:tc>
                  <a:txBody>
                    <a:bodyPr/>
                    <a:lstStyle/>
                    <a:p>
                      <a:pPr algn="ctr"/>
                      <a:r>
                        <a:rPr lang="en-US" sz="1200" dirty="0" smtClean="0"/>
                        <a:t>8</a:t>
                      </a:r>
                      <a:endParaRPr lang="en-US" sz="1200" dirty="0"/>
                    </a:p>
                  </a:txBody>
                  <a:tcPr/>
                </a:tc>
                <a:tc>
                  <a:txBody>
                    <a:bodyPr/>
                    <a:lstStyle/>
                    <a:p>
                      <a:pPr algn="ctr"/>
                      <a:r>
                        <a:rPr lang="en-US" sz="1200" dirty="0" smtClean="0"/>
                        <a:t>9</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11</a:t>
                      </a:r>
                      <a:endParaRPr lang="en-US" sz="1200" dirty="0"/>
                    </a:p>
                  </a:txBody>
                  <a:tcPr/>
                </a:tc>
                <a:tc>
                  <a:txBody>
                    <a:bodyPr/>
                    <a:lstStyle/>
                    <a:p>
                      <a:pPr algn="ctr"/>
                      <a:r>
                        <a:rPr lang="en-US" sz="1200" dirty="0" smtClean="0"/>
                        <a:t>12</a:t>
                      </a:r>
                      <a:endParaRPr lang="en-US" sz="1200" dirty="0"/>
                    </a:p>
                  </a:txBody>
                  <a:tcPr/>
                </a:tc>
                <a:tc>
                  <a:txBody>
                    <a:bodyPr/>
                    <a:lstStyle/>
                    <a:p>
                      <a:pPr algn="ctr"/>
                      <a:r>
                        <a:rPr lang="en-US" sz="1200" dirty="0" smtClean="0"/>
                        <a:t>13</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17</a:t>
                      </a:r>
                      <a:endParaRPr lang="en-US" sz="1200" dirty="0"/>
                    </a:p>
                  </a:txBody>
                  <a:tcPr/>
                </a:tc>
                <a:tc>
                  <a:txBody>
                    <a:bodyPr/>
                    <a:lstStyle/>
                    <a:p>
                      <a:pPr algn="ctr"/>
                      <a:r>
                        <a:rPr lang="en-US" sz="1200" dirty="0" smtClean="0"/>
                        <a:t>18</a:t>
                      </a:r>
                      <a:endParaRPr lang="en-US" sz="1200" dirty="0"/>
                    </a:p>
                  </a:txBody>
                  <a:tcPr/>
                </a:tc>
                <a:tc>
                  <a:txBody>
                    <a:bodyPr/>
                    <a:lstStyle/>
                    <a:p>
                      <a:pPr algn="ctr"/>
                      <a:r>
                        <a:rPr lang="en-US" sz="1200" dirty="0" smtClean="0"/>
                        <a:t>19</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21</a:t>
                      </a:r>
                      <a:endParaRPr lang="en-US" sz="1200" dirty="0"/>
                    </a:p>
                  </a:txBody>
                  <a:tcPr/>
                </a:tc>
                <a:tc>
                  <a:txBody>
                    <a:bodyPr/>
                    <a:lstStyle/>
                    <a:p>
                      <a:pPr algn="ctr"/>
                      <a:r>
                        <a:rPr lang="en-US" sz="1200" dirty="0" smtClean="0"/>
                        <a:t>22</a:t>
                      </a:r>
                      <a:endParaRPr lang="en-US" sz="1200" dirty="0"/>
                    </a:p>
                  </a:txBody>
                  <a:tcPr/>
                </a:tc>
                <a:tc>
                  <a:txBody>
                    <a:bodyPr/>
                    <a:lstStyle/>
                    <a:p>
                      <a:pPr algn="ctr"/>
                      <a:r>
                        <a:rPr lang="en-US" sz="1200" dirty="0" smtClean="0"/>
                        <a:t>23</a:t>
                      </a:r>
                      <a:endParaRPr lang="en-US" sz="1200" dirty="0"/>
                    </a:p>
                  </a:txBody>
                  <a:tcPr/>
                </a:tc>
                <a:tc>
                  <a:txBody>
                    <a:bodyPr/>
                    <a:lstStyle/>
                    <a:p>
                      <a:pPr algn="ctr"/>
                      <a:r>
                        <a:rPr lang="en-US" sz="1200" dirty="0" smtClean="0"/>
                        <a:t>24</a:t>
                      </a:r>
                      <a:endParaRPr lang="en-US" sz="1200" dirty="0"/>
                    </a:p>
                  </a:txBody>
                  <a:tcPr/>
                </a:tc>
                <a:tc>
                  <a:txBody>
                    <a:bodyPr/>
                    <a:lstStyle/>
                    <a:p>
                      <a:pPr algn="ctr"/>
                      <a:r>
                        <a:rPr lang="en-US" sz="1200" dirty="0" smtClean="0"/>
                        <a:t>25</a:t>
                      </a:r>
                      <a:endParaRPr lang="en-US" sz="1200" dirty="0"/>
                    </a:p>
                  </a:txBody>
                  <a:tcPr>
                    <a:lnR w="12700" cap="flat" cmpd="sng" algn="ctr">
                      <a:solidFill>
                        <a:schemeClr val="tx1"/>
                      </a:solidFill>
                      <a:prstDash val="solid"/>
                      <a:round/>
                      <a:headEnd type="none" w="med" len="med"/>
                      <a:tailEnd type="none" w="med" len="med"/>
                    </a:lnR>
                  </a:tcPr>
                </a:tc>
              </a:tr>
            </a:tbl>
          </a:graphicData>
        </a:graphic>
      </p:graphicFrame>
      <p:sp>
        <p:nvSpPr>
          <p:cNvPr id="8" name="Rectangle 7"/>
          <p:cNvSpPr/>
          <p:nvPr/>
        </p:nvSpPr>
        <p:spPr>
          <a:xfrm>
            <a:off x="1595438" y="4581128"/>
            <a:ext cx="9520674" cy="1131848"/>
          </a:xfrm>
          <a:prstGeom prst="rect">
            <a:avLst/>
          </a:prstGeom>
        </p:spPr>
        <p:txBody>
          <a:bodyPr wrap="square">
            <a:spAutoFit/>
          </a:bodyPr>
          <a:lstStyle/>
          <a:p>
            <a:pPr>
              <a:lnSpc>
                <a:spcPct val="150000"/>
              </a:lnSpc>
            </a:pPr>
            <a:r>
              <a:rPr lang="en-US" sz="2400" dirty="0"/>
              <a:t>Now, it is easy to decrypt the message above to become</a:t>
            </a:r>
            <a:r>
              <a:rPr lang="en-US" sz="2400" dirty="0" smtClean="0"/>
              <a:t>, </a:t>
            </a:r>
          </a:p>
          <a:p>
            <a:pPr algn="ctr">
              <a:lnSpc>
                <a:spcPct val="150000"/>
              </a:lnSpc>
            </a:pPr>
            <a:r>
              <a:rPr lang="en-US" altLang="en-US" sz="2400" b="1" dirty="0" smtClean="0">
                <a:solidFill>
                  <a:srgbClr val="0000CC"/>
                </a:solidFill>
              </a:rPr>
              <a:t>“HELLO THERE”</a:t>
            </a:r>
            <a:endParaRPr lang="ar-KW" altLang="en-US" sz="2400" b="1" dirty="0">
              <a:solidFill>
                <a:srgbClr val="0000C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
          <p:cNvSpPr>
            <a:spLocks noChangeArrowheads="1"/>
          </p:cNvSpPr>
          <p:nvPr/>
        </p:nvSpPr>
        <p:spPr bwMode="auto">
          <a:xfrm>
            <a:off x="1055440" y="692696"/>
            <a:ext cx="37052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3.2.2 ROT13 CIPHER </a:t>
            </a:r>
          </a:p>
        </p:txBody>
      </p:sp>
      <p:graphicFrame>
        <p:nvGraphicFramePr>
          <p:cNvPr id="6" name="Diagram 5"/>
          <p:cNvGraphicFramePr/>
          <p:nvPr>
            <p:extLst>
              <p:ext uri="{D42A27DB-BD31-4B8C-83A1-F6EECF244321}">
                <p14:modId xmlns:p14="http://schemas.microsoft.com/office/powerpoint/2010/main" val="2123665480"/>
              </p:ext>
            </p:extLst>
          </p:nvPr>
        </p:nvGraphicFramePr>
        <p:xfrm>
          <a:off x="2063552" y="1484784"/>
          <a:ext cx="8280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15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199456" y="1628800"/>
            <a:ext cx="9937104" cy="4680520"/>
          </a:xfrm>
        </p:spPr>
        <p:txBody>
          <a:bodyPr rtlCol="1">
            <a:normAutofit/>
          </a:bodyPr>
          <a:lstStyle/>
          <a:p>
            <a:pPr marL="263525" lvl="1" indent="0" algn="just" rtl="0" eaLnBrk="1" fontAlgn="auto" hangingPunct="1">
              <a:lnSpc>
                <a:spcPct val="150000"/>
              </a:lnSpc>
              <a:spcAft>
                <a:spcPts val="0"/>
              </a:spcAft>
              <a:buFont typeface="Arial" panose="020B0604020202020204" pitchFamily="34" charset="0"/>
              <a:buChar char="•"/>
              <a:defRPr/>
            </a:pPr>
            <a:r>
              <a:rPr lang="en-US" sz="2400" dirty="0">
                <a:latin typeface="Arial" pitchFamily="34" charset="0"/>
                <a:cs typeface="Arial" pitchFamily="34" charset="0"/>
              </a:rPr>
              <a:t> </a:t>
            </a:r>
            <a:r>
              <a:rPr lang="en-US" sz="2400" b="1" dirty="0" smtClean="0">
                <a:solidFill>
                  <a:srgbClr val="0000CC"/>
                </a:solidFill>
                <a:latin typeface="Arial" pitchFamily="34" charset="0"/>
                <a:cs typeface="Arial" pitchFamily="34" charset="0"/>
              </a:rPr>
              <a:t>ROT13</a:t>
            </a:r>
            <a:r>
              <a:rPr lang="en-US" sz="2400" dirty="0">
                <a:latin typeface="Arial" pitchFamily="34" charset="0"/>
                <a:cs typeface="Arial" pitchFamily="34" charset="0"/>
              </a:rPr>
              <a:t> is another simple </a:t>
            </a:r>
            <a:r>
              <a:rPr lang="en-US" sz="2400" dirty="0" err="1">
                <a:latin typeface="Arial" pitchFamily="34" charset="0"/>
                <a:cs typeface="Arial" pitchFamily="34" charset="0"/>
              </a:rPr>
              <a:t>monoalphabetic</a:t>
            </a:r>
            <a:r>
              <a:rPr lang="en-US" sz="2400" dirty="0">
                <a:latin typeface="Arial" pitchFamily="34" charset="0"/>
                <a:cs typeface="Arial" pitchFamily="34" charset="0"/>
              </a:rPr>
              <a:t> substitution cipher that </a:t>
            </a:r>
            <a:r>
              <a:rPr lang="en-US" sz="2400" dirty="0" smtClean="0">
                <a:latin typeface="Arial" pitchFamily="34" charset="0"/>
                <a:cs typeface="Arial" pitchFamily="34" charset="0"/>
              </a:rPr>
              <a:t>rotates/shifts </a:t>
            </a:r>
            <a:r>
              <a:rPr lang="en-US" sz="2400" dirty="0">
                <a:latin typeface="Arial" pitchFamily="34" charset="0"/>
                <a:cs typeface="Arial" pitchFamily="34" charset="0"/>
              </a:rPr>
              <a:t>the alphabet by 13 letters. </a:t>
            </a:r>
          </a:p>
          <a:p>
            <a:pPr lvl="1" algn="l" rtl="0" eaLnBrk="1" fontAlgn="auto" hangingPunct="1">
              <a:spcAft>
                <a:spcPts val="0"/>
              </a:spcAft>
              <a:buNone/>
              <a:defRPr/>
            </a:pPr>
            <a:endParaRPr lang="en-US" sz="2400" dirty="0">
              <a:latin typeface="Times New Roman" pitchFamily="18" charset="0"/>
            </a:endParaRPr>
          </a:p>
          <a:p>
            <a:pPr marL="263525" lvl="1" indent="0" algn="just" rtl="0" eaLnBrk="1" fontAlgn="auto" hangingPunct="1">
              <a:lnSpc>
                <a:spcPct val="150000"/>
              </a:lnSpc>
              <a:spcAft>
                <a:spcPts val="0"/>
              </a:spcAft>
              <a:buFont typeface="Arial" panose="020B0604020202020204" pitchFamily="34" charset="0"/>
              <a:buChar char="•"/>
              <a:defRPr/>
            </a:pPr>
            <a:r>
              <a:rPr lang="en-US" sz="2400" dirty="0" smtClean="0">
                <a:latin typeface="Arial" pitchFamily="34" charset="0"/>
                <a:cs typeface="Arial" pitchFamily="34" charset="0"/>
              </a:rPr>
              <a:t> It is </a:t>
            </a:r>
            <a:r>
              <a:rPr lang="en-US" sz="2400" dirty="0">
                <a:latin typeface="Arial" pitchFamily="34" charset="0"/>
                <a:cs typeface="Arial" pitchFamily="34" charset="0"/>
              </a:rPr>
              <a:t>an example of Ceasar cipher developed in ancient Rome. </a:t>
            </a:r>
            <a:endParaRPr lang="ar-KW" sz="2400" dirty="0">
              <a:latin typeface="Arial" pitchFamily="34" charset="0"/>
            </a:endParaRPr>
          </a:p>
        </p:txBody>
      </p:sp>
      <p:sp>
        <p:nvSpPr>
          <p:cNvPr id="14339" name="Rectangle 10"/>
          <p:cNvSpPr>
            <a:spLocks noChangeArrowheads="1"/>
          </p:cNvSpPr>
          <p:nvPr/>
        </p:nvSpPr>
        <p:spPr bwMode="auto">
          <a:xfrm>
            <a:off x="1055440" y="692696"/>
            <a:ext cx="37052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3.2.2 ROT13 CIPHER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لمحتوى 2"/>
          <p:cNvSpPr>
            <a:spLocks noGrp="1"/>
          </p:cNvSpPr>
          <p:nvPr>
            <p:ph idx="4294967295"/>
          </p:nvPr>
        </p:nvSpPr>
        <p:spPr>
          <a:xfrm>
            <a:off x="1703512" y="1412875"/>
            <a:ext cx="9577064" cy="1296045"/>
          </a:xfrm>
        </p:spPr>
        <p:txBody>
          <a:bodyPr/>
          <a:lstStyle/>
          <a:p>
            <a:pPr marL="0" indent="0" algn="l" rtl="0" eaLnBrk="1" hangingPunct="1">
              <a:buNone/>
            </a:pPr>
            <a:r>
              <a:rPr lang="en-US" altLang="en-US" sz="2500" b="1" u="sng" dirty="0" smtClean="0">
                <a:solidFill>
                  <a:srgbClr val="0000CC"/>
                </a:solidFill>
                <a:latin typeface="Times New Roman" panose="02020603050405020304" pitchFamily="18" charset="0"/>
                <a:cs typeface="Times New Roman" panose="02020603050405020304" pitchFamily="18" charset="0"/>
              </a:rPr>
              <a:t>Example 3.4:</a:t>
            </a:r>
            <a:endParaRPr lang="en-US" altLang="en-US" sz="2500" b="1" u="sng" dirty="0">
              <a:solidFill>
                <a:srgbClr val="0000CC"/>
              </a:solidFill>
              <a:latin typeface="Times New Roman" panose="02020603050405020304" pitchFamily="18" charset="0"/>
              <a:cs typeface="Times New Roman" panose="02020603050405020304" pitchFamily="18" charset="0"/>
            </a:endParaRPr>
          </a:p>
          <a:p>
            <a:pPr marL="0" indent="0" algn="l" rtl="0" eaLnBrk="1" hangingPunct="1">
              <a:buNone/>
            </a:pPr>
            <a:r>
              <a:rPr lang="en-US" altLang="en-US" sz="2400" dirty="0" smtClean="0">
                <a:latin typeface="Arial" panose="020B0604020202020204" pitchFamily="34" charset="0"/>
                <a:cs typeface="Arial" panose="020B0604020202020204" pitchFamily="34" charset="0"/>
              </a:rPr>
              <a:t>Using </a:t>
            </a:r>
            <a:r>
              <a:rPr lang="en-US" altLang="en-US" sz="2400" b="1" dirty="0" smtClean="0">
                <a:latin typeface="Arial" panose="020B0604020202020204" pitchFamily="34" charset="0"/>
                <a:cs typeface="Arial" panose="020B0604020202020204" pitchFamily="34" charset="0"/>
              </a:rPr>
              <a:t>ROT13</a:t>
            </a:r>
            <a:r>
              <a:rPr lang="en-US" altLang="en-US" sz="2400" dirty="0" smtClean="0">
                <a:latin typeface="Arial" panose="020B0604020202020204" pitchFamily="34" charset="0"/>
                <a:cs typeface="Arial" panose="020B0604020202020204" pitchFamily="34" charset="0"/>
              </a:rPr>
              <a:t> cipher, encrypt the message “</a:t>
            </a:r>
            <a:r>
              <a:rPr lang="en-US" altLang="en-US" sz="2400" b="1" dirty="0" smtClean="0">
                <a:solidFill>
                  <a:srgbClr val="0000CC"/>
                </a:solidFill>
                <a:latin typeface="Arial" panose="020B0604020202020204" pitchFamily="34" charset="0"/>
                <a:cs typeface="Arial" panose="020B0604020202020204" pitchFamily="34" charset="0"/>
              </a:rPr>
              <a:t>MEET ME AT TWO PM</a:t>
            </a:r>
            <a:r>
              <a:rPr lang="en-US" altLang="en-US" sz="2400" dirty="0" smtClean="0">
                <a:latin typeface="Arial" panose="020B0604020202020204" pitchFamily="34" charset="0"/>
                <a:cs typeface="Arial" panose="020B0604020202020204" pitchFamily="34" charset="0"/>
              </a:rPr>
              <a:t>”.</a:t>
            </a:r>
            <a:endParaRPr lang="ar-KW" altLang="en-US" sz="2400" dirty="0">
              <a:latin typeface="Arial" panose="020B0604020202020204" pitchFamily="34" charset="0"/>
            </a:endParaRPr>
          </a:p>
        </p:txBody>
      </p:sp>
      <p:graphicFrame>
        <p:nvGraphicFramePr>
          <p:cNvPr id="5" name="جدول 4"/>
          <p:cNvGraphicFramePr>
            <a:graphicFrameLocks noGrp="1"/>
          </p:cNvGraphicFramePr>
          <p:nvPr>
            <p:extLst>
              <p:ext uri="{D42A27DB-BD31-4B8C-83A1-F6EECF244321}">
                <p14:modId xmlns:p14="http://schemas.microsoft.com/office/powerpoint/2010/main" val="1985433954"/>
              </p:ext>
            </p:extLst>
          </p:nvPr>
        </p:nvGraphicFramePr>
        <p:xfrm>
          <a:off x="2061264" y="2967683"/>
          <a:ext cx="9052560" cy="1012032"/>
        </p:xfrm>
        <a:graphic>
          <a:graphicData uri="http://schemas.openxmlformats.org/drawingml/2006/table">
            <a:tbl>
              <a:tblPr rtl="1" firstRow="1" bandRow="1">
                <a:tableStyleId>{5940675A-B579-460E-94D1-54222C63F5DA}</a:tableStyleId>
              </a:tblPr>
              <a:tblGrid>
                <a:gridCol w="365760"/>
                <a:gridCol w="365760"/>
                <a:gridCol w="365760"/>
                <a:gridCol w="365760"/>
                <a:gridCol w="365760"/>
                <a:gridCol w="365760"/>
                <a:gridCol w="365760"/>
                <a:gridCol w="365760"/>
                <a:gridCol w="365760"/>
                <a:gridCol w="365760"/>
                <a:gridCol w="365760"/>
                <a:gridCol w="365760"/>
                <a:gridCol w="365760"/>
                <a:gridCol w="365760"/>
                <a:gridCol w="365760"/>
                <a:gridCol w="365760"/>
                <a:gridCol w="320040"/>
                <a:gridCol w="320040"/>
                <a:gridCol w="320040"/>
                <a:gridCol w="320040"/>
                <a:gridCol w="320040"/>
                <a:gridCol w="320040"/>
                <a:gridCol w="320040"/>
                <a:gridCol w="320040"/>
                <a:gridCol w="320040"/>
                <a:gridCol w="320040"/>
              </a:tblGrid>
              <a:tr h="1012032">
                <a:tc>
                  <a:txBody>
                    <a:bodyPr/>
                    <a:lstStyle/>
                    <a:p>
                      <a:pPr algn="ctr" rtl="1"/>
                      <a:r>
                        <a:rPr lang="en-US" sz="2800" b="1" dirty="0" smtClean="0">
                          <a:solidFill>
                            <a:schemeClr val="tx1"/>
                          </a:solidFill>
                        </a:rPr>
                        <a:t>Z</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Y</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X</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W</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V</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U</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T</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S</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R</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Q</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P</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O</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N</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M</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L</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K</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J</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I</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H</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G</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F</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E</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D</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C</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B</a:t>
                      </a:r>
                      <a:endParaRPr lang="ar-KW" sz="2800" b="1" dirty="0">
                        <a:solidFill>
                          <a:schemeClr val="tx1"/>
                        </a:solidFill>
                      </a:endParaRPr>
                    </a:p>
                  </a:txBody>
                  <a:tcPr marL="91447" marR="91447" marT="45717" marB="45717"/>
                </a:tc>
                <a:tc>
                  <a:txBody>
                    <a:bodyPr/>
                    <a:lstStyle/>
                    <a:p>
                      <a:pPr algn="ctr" rtl="1"/>
                      <a:r>
                        <a:rPr lang="en-US" sz="2800" b="1" dirty="0" smtClean="0">
                          <a:solidFill>
                            <a:schemeClr val="tx1"/>
                          </a:solidFill>
                        </a:rPr>
                        <a:t>A</a:t>
                      </a:r>
                      <a:endParaRPr lang="ar-KW" sz="2800" b="1" dirty="0">
                        <a:solidFill>
                          <a:schemeClr val="tx1"/>
                        </a:solidFill>
                      </a:endParaRPr>
                    </a:p>
                  </a:txBody>
                  <a:tcPr marL="91447" marR="91447" marT="45717" marB="45717"/>
                </a:tc>
              </a:tr>
            </a:tbl>
          </a:graphicData>
        </a:graphic>
      </p:graphicFrame>
      <p:sp>
        <p:nvSpPr>
          <p:cNvPr id="15446" name="Rectangle 10"/>
          <p:cNvSpPr>
            <a:spLocks noChangeArrowheads="1"/>
          </p:cNvSpPr>
          <p:nvPr/>
        </p:nvSpPr>
        <p:spPr bwMode="auto">
          <a:xfrm>
            <a:off x="1055440" y="630237"/>
            <a:ext cx="37052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3.2.2 ROT13 CIPHER </a:t>
            </a:r>
          </a:p>
        </p:txBody>
      </p:sp>
      <p:graphicFrame>
        <p:nvGraphicFramePr>
          <p:cNvPr id="6" name="Table 5"/>
          <p:cNvGraphicFramePr>
            <a:graphicFrameLocks noGrp="1"/>
          </p:cNvGraphicFramePr>
          <p:nvPr>
            <p:extLst>
              <p:ext uri="{D42A27DB-BD31-4B8C-83A1-F6EECF244321}">
                <p14:modId xmlns:p14="http://schemas.microsoft.com/office/powerpoint/2010/main" val="1007985606"/>
              </p:ext>
            </p:extLst>
          </p:nvPr>
        </p:nvGraphicFramePr>
        <p:xfrm>
          <a:off x="2063552" y="3634224"/>
          <a:ext cx="9053810" cy="370840"/>
        </p:xfrm>
        <a:graphic>
          <a:graphicData uri="http://schemas.openxmlformats.org/drawingml/2006/table">
            <a:tbl>
              <a:tblPr firstRow="1" bandRow="1">
                <a:tableStyleId>{5C22544A-7EE6-4342-B048-85BDC9FD1C3A}</a:tableStyleId>
              </a:tblPr>
              <a:tblGrid>
                <a:gridCol w="320085"/>
                <a:gridCol w="320085"/>
                <a:gridCol w="320085"/>
                <a:gridCol w="320085"/>
                <a:gridCol w="320085"/>
                <a:gridCol w="320085"/>
                <a:gridCol w="320085"/>
                <a:gridCol w="320085"/>
                <a:gridCol w="320085"/>
                <a:gridCol w="320085"/>
                <a:gridCol w="365810"/>
                <a:gridCol w="365810"/>
                <a:gridCol w="365810"/>
                <a:gridCol w="365810"/>
                <a:gridCol w="365810"/>
                <a:gridCol w="365810"/>
                <a:gridCol w="365810"/>
                <a:gridCol w="365810"/>
                <a:gridCol w="365810"/>
                <a:gridCol w="365810"/>
                <a:gridCol w="365810"/>
                <a:gridCol w="365810"/>
                <a:gridCol w="365810"/>
                <a:gridCol w="365810"/>
                <a:gridCol w="365810"/>
                <a:gridCol w="365810"/>
              </a:tblGrid>
              <a:tr h="370840">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pPr algn="ctr"/>
                      <a:r>
                        <a:rPr lang="en-US" sz="1200" dirty="0" smtClean="0"/>
                        <a:t>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6</a:t>
                      </a:r>
                      <a:endParaRPr lang="en-US" sz="1200" dirty="0"/>
                    </a:p>
                  </a:txBody>
                  <a:tcPr/>
                </a:tc>
                <a:tc>
                  <a:txBody>
                    <a:bodyPr/>
                    <a:lstStyle/>
                    <a:p>
                      <a:pPr algn="ctr"/>
                      <a:r>
                        <a:rPr lang="en-US" sz="1200" dirty="0" smtClean="0"/>
                        <a:t>7</a:t>
                      </a:r>
                      <a:endParaRPr lang="en-US" sz="1200" dirty="0"/>
                    </a:p>
                  </a:txBody>
                  <a:tcPr/>
                </a:tc>
                <a:tc>
                  <a:txBody>
                    <a:bodyPr/>
                    <a:lstStyle/>
                    <a:p>
                      <a:pPr algn="ctr"/>
                      <a:r>
                        <a:rPr lang="en-US" sz="1200" dirty="0" smtClean="0"/>
                        <a:t>8</a:t>
                      </a:r>
                      <a:endParaRPr lang="en-US" sz="1200" dirty="0"/>
                    </a:p>
                  </a:txBody>
                  <a:tcPr/>
                </a:tc>
                <a:tc>
                  <a:txBody>
                    <a:bodyPr/>
                    <a:lstStyle/>
                    <a:p>
                      <a:pPr algn="ctr"/>
                      <a:r>
                        <a:rPr lang="en-US" sz="1200" dirty="0" smtClean="0"/>
                        <a:t>9</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11</a:t>
                      </a:r>
                      <a:endParaRPr lang="en-US" sz="1200" dirty="0"/>
                    </a:p>
                  </a:txBody>
                  <a:tcPr/>
                </a:tc>
                <a:tc>
                  <a:txBody>
                    <a:bodyPr/>
                    <a:lstStyle/>
                    <a:p>
                      <a:pPr algn="ctr"/>
                      <a:r>
                        <a:rPr lang="en-US" sz="1200" dirty="0" smtClean="0"/>
                        <a:t>12</a:t>
                      </a:r>
                      <a:endParaRPr lang="en-US" sz="1200" dirty="0"/>
                    </a:p>
                  </a:txBody>
                  <a:tcPr/>
                </a:tc>
                <a:tc>
                  <a:txBody>
                    <a:bodyPr/>
                    <a:lstStyle/>
                    <a:p>
                      <a:pPr algn="ctr"/>
                      <a:r>
                        <a:rPr lang="en-US" sz="1200" dirty="0" smtClean="0"/>
                        <a:t>13</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17</a:t>
                      </a:r>
                      <a:endParaRPr lang="en-US" sz="1200" dirty="0"/>
                    </a:p>
                  </a:txBody>
                  <a:tcPr/>
                </a:tc>
                <a:tc>
                  <a:txBody>
                    <a:bodyPr/>
                    <a:lstStyle/>
                    <a:p>
                      <a:pPr algn="ctr"/>
                      <a:r>
                        <a:rPr lang="en-US" sz="1200" dirty="0" smtClean="0"/>
                        <a:t>18</a:t>
                      </a:r>
                      <a:endParaRPr lang="en-US" sz="1200" dirty="0"/>
                    </a:p>
                  </a:txBody>
                  <a:tcPr/>
                </a:tc>
                <a:tc>
                  <a:txBody>
                    <a:bodyPr/>
                    <a:lstStyle/>
                    <a:p>
                      <a:pPr algn="ctr"/>
                      <a:r>
                        <a:rPr lang="en-US" sz="1200" dirty="0" smtClean="0"/>
                        <a:t>19</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21</a:t>
                      </a:r>
                      <a:endParaRPr lang="en-US" sz="1200" dirty="0"/>
                    </a:p>
                  </a:txBody>
                  <a:tcPr/>
                </a:tc>
                <a:tc>
                  <a:txBody>
                    <a:bodyPr/>
                    <a:lstStyle/>
                    <a:p>
                      <a:pPr algn="ctr"/>
                      <a:r>
                        <a:rPr lang="en-US" sz="1200" dirty="0" smtClean="0"/>
                        <a:t>22</a:t>
                      </a:r>
                      <a:endParaRPr lang="en-US" sz="1200" dirty="0"/>
                    </a:p>
                  </a:txBody>
                  <a:tcPr/>
                </a:tc>
                <a:tc>
                  <a:txBody>
                    <a:bodyPr/>
                    <a:lstStyle/>
                    <a:p>
                      <a:pPr algn="ctr"/>
                      <a:r>
                        <a:rPr lang="en-US" sz="1200" dirty="0" smtClean="0"/>
                        <a:t>23</a:t>
                      </a:r>
                      <a:endParaRPr lang="en-US" sz="1200" dirty="0"/>
                    </a:p>
                  </a:txBody>
                  <a:tcPr/>
                </a:tc>
                <a:tc>
                  <a:txBody>
                    <a:bodyPr/>
                    <a:lstStyle/>
                    <a:p>
                      <a:pPr algn="ctr"/>
                      <a:r>
                        <a:rPr lang="en-US" sz="1200" dirty="0" smtClean="0"/>
                        <a:t>24</a:t>
                      </a:r>
                      <a:endParaRPr lang="en-US" sz="1200" dirty="0"/>
                    </a:p>
                  </a:txBody>
                  <a:tcPr/>
                </a:tc>
                <a:tc>
                  <a:txBody>
                    <a:bodyPr/>
                    <a:lstStyle/>
                    <a:p>
                      <a:pPr algn="ctr"/>
                      <a:r>
                        <a:rPr lang="en-US" sz="1200" dirty="0" smtClean="0"/>
                        <a:t>25</a:t>
                      </a:r>
                      <a:endParaRPr lang="en-US" sz="1200" dirty="0"/>
                    </a:p>
                  </a:txBody>
                  <a:tcPr>
                    <a:lnR w="12700" cap="flat" cmpd="sng" algn="ctr">
                      <a:solidFill>
                        <a:schemeClr val="tx1"/>
                      </a:solidFill>
                      <a:prstDash val="solid"/>
                      <a:round/>
                      <a:headEnd type="none" w="med" len="med"/>
                      <a:tailEnd type="none" w="med" len="med"/>
                    </a:lnR>
                  </a:tcPr>
                </a:tc>
              </a:tr>
            </a:tbl>
          </a:graphicData>
        </a:graphic>
      </p:graphicFrame>
      <p:sp>
        <p:nvSpPr>
          <p:cNvPr id="7" name="Rectangle 6"/>
          <p:cNvSpPr/>
          <p:nvPr/>
        </p:nvSpPr>
        <p:spPr>
          <a:xfrm>
            <a:off x="767408" y="3137501"/>
            <a:ext cx="1069524" cy="369332"/>
          </a:xfrm>
          <a:prstGeom prst="rect">
            <a:avLst/>
          </a:prstGeom>
        </p:spPr>
        <p:txBody>
          <a:bodyPr wrap="none">
            <a:spAutoFit/>
          </a:bodyPr>
          <a:lstStyle/>
          <a:p>
            <a:r>
              <a:rPr lang="en-US" dirty="0" smtClean="0"/>
              <a:t>Plaintext</a:t>
            </a:r>
            <a:endParaRPr lang="en-US" dirty="0"/>
          </a:p>
        </p:txBody>
      </p:sp>
      <p:sp>
        <p:nvSpPr>
          <p:cNvPr id="9" name="Rectangle 8"/>
          <p:cNvSpPr/>
          <p:nvPr/>
        </p:nvSpPr>
        <p:spPr>
          <a:xfrm>
            <a:off x="2033096" y="4646256"/>
            <a:ext cx="8750012" cy="738664"/>
          </a:xfrm>
          <a:prstGeom prst="rect">
            <a:avLst/>
          </a:prstGeom>
        </p:spPr>
        <p:txBody>
          <a:bodyPr wrap="square">
            <a:spAutoFit/>
          </a:bodyPr>
          <a:lstStyle/>
          <a:p>
            <a:r>
              <a:rPr lang="en-US" altLang="en-US" sz="2400" dirty="0">
                <a:solidFill>
                  <a:prstClr val="black"/>
                </a:solidFill>
              </a:rPr>
              <a:t>Message after encryption is</a:t>
            </a:r>
            <a:r>
              <a:rPr lang="en-US" altLang="en-US" sz="2400" dirty="0" smtClean="0">
                <a:solidFill>
                  <a:prstClr val="black"/>
                </a:solidFill>
                <a:ea typeface="+mj-ea"/>
              </a:rPr>
              <a:t>  …………………….. </a:t>
            </a:r>
            <a:endParaRPr lang="en-US" altLang="en-US" sz="2400" dirty="0">
              <a:solidFill>
                <a:prstClr val="black"/>
              </a:solidFill>
              <a:ea typeface="+mj-ea"/>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751012" y="1268414"/>
            <a:ext cx="9385547" cy="2714625"/>
          </a:xfrm>
        </p:spPr>
        <p:txBody>
          <a:bodyPr rtlCol="1">
            <a:normAutofit/>
          </a:bodyPr>
          <a:lstStyle/>
          <a:p>
            <a:pPr marL="0" indent="0" algn="l" rtl="0" eaLnBrk="1" fontAlgn="auto" hangingPunct="1">
              <a:spcAft>
                <a:spcPts val="0"/>
              </a:spcAft>
              <a:buNone/>
              <a:defRPr/>
            </a:pPr>
            <a:r>
              <a:rPr lang="en-US" sz="2500" b="1" u="sng" dirty="0">
                <a:solidFill>
                  <a:srgbClr val="0000CC"/>
                </a:solidFill>
                <a:latin typeface="Times New Roman" pitchFamily="18" charset="0"/>
                <a:cs typeface="Times New Roman" pitchFamily="18" charset="0"/>
              </a:rPr>
              <a:t>Example </a:t>
            </a:r>
            <a:r>
              <a:rPr lang="en-US" sz="2500" b="1" u="sng" dirty="0" smtClean="0">
                <a:solidFill>
                  <a:srgbClr val="0000CC"/>
                </a:solidFill>
                <a:latin typeface="Times New Roman" pitchFamily="18" charset="0"/>
                <a:cs typeface="Times New Roman" pitchFamily="18" charset="0"/>
              </a:rPr>
              <a:t>3.5:</a:t>
            </a:r>
            <a:endParaRPr lang="en-US" sz="2500" b="1" u="sng" dirty="0">
              <a:solidFill>
                <a:srgbClr val="0000CC"/>
              </a:solidFill>
              <a:latin typeface="Times New Roman" pitchFamily="18" charset="0"/>
              <a:cs typeface="Times New Roman" pitchFamily="18" charset="0"/>
            </a:endParaRPr>
          </a:p>
          <a:p>
            <a:pPr marL="0" indent="0" algn="l" rtl="0" eaLnBrk="1" fontAlgn="auto" hangingPunct="1">
              <a:spcAft>
                <a:spcPts val="0"/>
              </a:spcAft>
              <a:buNone/>
              <a:defRPr/>
            </a:pPr>
            <a:r>
              <a:rPr lang="en-US" sz="2400" dirty="0" smtClean="0">
                <a:latin typeface="Arial" pitchFamily="34" charset="0"/>
                <a:cs typeface="Arial" pitchFamily="34" charset="0"/>
              </a:rPr>
              <a:t>Using </a:t>
            </a:r>
            <a:r>
              <a:rPr lang="en-US" sz="2400" b="1" dirty="0" smtClean="0">
                <a:latin typeface="Arial" pitchFamily="34" charset="0"/>
                <a:cs typeface="Arial" pitchFamily="34" charset="0"/>
              </a:rPr>
              <a:t>ROT13 </a:t>
            </a:r>
            <a:r>
              <a:rPr lang="en-US" sz="2400" dirty="0" smtClean="0">
                <a:latin typeface="Arial" pitchFamily="34" charset="0"/>
                <a:cs typeface="Arial" pitchFamily="34" charset="0"/>
              </a:rPr>
              <a:t>cipher, decrypt the message “</a:t>
            </a:r>
            <a:r>
              <a:rPr lang="en-US" sz="2400" b="1" dirty="0" smtClean="0">
                <a:solidFill>
                  <a:srgbClr val="0000CC"/>
                </a:solidFill>
                <a:latin typeface="Arial" pitchFamily="34" charset="0"/>
                <a:cs typeface="Arial" pitchFamily="34" charset="0"/>
              </a:rPr>
              <a:t>URYYBGURER</a:t>
            </a:r>
            <a:r>
              <a:rPr lang="en-US" sz="2400" dirty="0" smtClean="0">
                <a:latin typeface="Arial" pitchFamily="34" charset="0"/>
                <a:cs typeface="Arial" pitchFamily="34" charset="0"/>
              </a:rPr>
              <a:t>”.</a:t>
            </a:r>
            <a:endParaRPr lang="ar-KW" dirty="0"/>
          </a:p>
        </p:txBody>
      </p:sp>
      <p:graphicFrame>
        <p:nvGraphicFramePr>
          <p:cNvPr id="5" name="جدول 4"/>
          <p:cNvGraphicFramePr>
            <a:graphicFrameLocks noGrp="1"/>
          </p:cNvGraphicFramePr>
          <p:nvPr>
            <p:extLst>
              <p:ext uri="{D42A27DB-BD31-4B8C-83A1-F6EECF244321}">
                <p14:modId xmlns:p14="http://schemas.microsoft.com/office/powerpoint/2010/main" val="439009557"/>
              </p:ext>
            </p:extLst>
          </p:nvPr>
        </p:nvGraphicFramePr>
        <p:xfrm>
          <a:off x="1917505" y="3095626"/>
          <a:ext cx="9052560" cy="1008063"/>
        </p:xfrm>
        <a:graphic>
          <a:graphicData uri="http://schemas.openxmlformats.org/drawingml/2006/table">
            <a:tbl>
              <a:tblPr rtl="1" firstRow="1" bandRow="1">
                <a:tableStyleId>{5940675A-B579-460E-94D1-54222C63F5DA}</a:tableStyleId>
              </a:tblPr>
              <a:tblGrid>
                <a:gridCol w="365760"/>
                <a:gridCol w="365760"/>
                <a:gridCol w="365760"/>
                <a:gridCol w="365760"/>
                <a:gridCol w="365760"/>
                <a:gridCol w="365760"/>
                <a:gridCol w="365760"/>
                <a:gridCol w="365760"/>
                <a:gridCol w="365760"/>
                <a:gridCol w="365760"/>
                <a:gridCol w="365760"/>
                <a:gridCol w="365760"/>
                <a:gridCol w="365760"/>
                <a:gridCol w="365760"/>
                <a:gridCol w="365760"/>
                <a:gridCol w="365760"/>
                <a:gridCol w="320040"/>
                <a:gridCol w="320040"/>
                <a:gridCol w="320040"/>
                <a:gridCol w="320040"/>
                <a:gridCol w="320040"/>
                <a:gridCol w="320040"/>
                <a:gridCol w="320040"/>
                <a:gridCol w="320040"/>
                <a:gridCol w="320040"/>
                <a:gridCol w="320040"/>
              </a:tblGrid>
              <a:tr h="1008063">
                <a:tc>
                  <a:txBody>
                    <a:bodyPr/>
                    <a:lstStyle/>
                    <a:p>
                      <a:pPr algn="ctr" rtl="1"/>
                      <a:r>
                        <a:rPr lang="en-US" sz="2800" b="1" dirty="0" smtClean="0">
                          <a:solidFill>
                            <a:schemeClr val="tx1"/>
                          </a:solidFill>
                        </a:rPr>
                        <a:t>Z</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Y</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X</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W</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V</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U</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T</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S</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R</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Q</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P</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O</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N</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M</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L</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K</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J</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I</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H</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G</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F</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E</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D</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C</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B</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A</a:t>
                      </a:r>
                      <a:endParaRPr lang="ar-KW" sz="2800" b="1" dirty="0">
                        <a:solidFill>
                          <a:schemeClr val="tx1"/>
                        </a:solidFill>
                      </a:endParaRPr>
                    </a:p>
                  </a:txBody>
                  <a:tcPr marL="91439" marR="91439" marT="45718" marB="45718"/>
                </a:tc>
              </a:tr>
            </a:tbl>
          </a:graphicData>
        </a:graphic>
      </p:graphicFrame>
      <p:sp>
        <p:nvSpPr>
          <p:cNvPr id="17494" name="Rectangle 10"/>
          <p:cNvSpPr>
            <a:spLocks noChangeArrowheads="1"/>
          </p:cNvSpPr>
          <p:nvPr/>
        </p:nvSpPr>
        <p:spPr bwMode="auto">
          <a:xfrm>
            <a:off x="1055440" y="623889"/>
            <a:ext cx="37052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3.2.2 ROT13 CIPHER </a:t>
            </a:r>
          </a:p>
        </p:txBody>
      </p:sp>
      <p:sp>
        <p:nvSpPr>
          <p:cNvPr id="6" name="Rectangle 5"/>
          <p:cNvSpPr/>
          <p:nvPr/>
        </p:nvSpPr>
        <p:spPr>
          <a:xfrm>
            <a:off x="1865312" y="5157192"/>
            <a:ext cx="8750012" cy="738664"/>
          </a:xfrm>
          <a:prstGeom prst="rect">
            <a:avLst/>
          </a:prstGeom>
        </p:spPr>
        <p:txBody>
          <a:bodyPr wrap="square">
            <a:spAutoFit/>
          </a:bodyPr>
          <a:lstStyle/>
          <a:p>
            <a:r>
              <a:rPr lang="en-US" altLang="en-US" sz="2400" dirty="0">
                <a:solidFill>
                  <a:prstClr val="black"/>
                </a:solidFill>
              </a:rPr>
              <a:t>Message after </a:t>
            </a:r>
            <a:r>
              <a:rPr lang="en-US" altLang="en-US" sz="2400" dirty="0" smtClean="0">
                <a:solidFill>
                  <a:prstClr val="black"/>
                </a:solidFill>
              </a:rPr>
              <a:t>decryption </a:t>
            </a:r>
            <a:r>
              <a:rPr lang="en-US" altLang="en-US" sz="2400" dirty="0">
                <a:solidFill>
                  <a:prstClr val="black"/>
                </a:solidFill>
              </a:rPr>
              <a:t>is</a:t>
            </a:r>
            <a:r>
              <a:rPr lang="en-US" altLang="en-US" sz="2400" dirty="0" smtClean="0">
                <a:solidFill>
                  <a:prstClr val="black"/>
                </a:solidFill>
                <a:ea typeface="+mj-ea"/>
              </a:rPr>
              <a:t>  …………………….. </a:t>
            </a:r>
            <a:endParaRPr lang="en-US" altLang="en-US" sz="2400" dirty="0">
              <a:solidFill>
                <a:prstClr val="black"/>
              </a:solidFill>
              <a:ea typeface="+mj-ea"/>
            </a:endParaRP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41333404"/>
              </p:ext>
            </p:extLst>
          </p:nvPr>
        </p:nvGraphicFramePr>
        <p:xfrm>
          <a:off x="1919536" y="3778240"/>
          <a:ext cx="9053810" cy="370840"/>
        </p:xfrm>
        <a:graphic>
          <a:graphicData uri="http://schemas.openxmlformats.org/drawingml/2006/table">
            <a:tbl>
              <a:tblPr firstRow="1" bandRow="1">
                <a:tableStyleId>{5C22544A-7EE6-4342-B048-85BDC9FD1C3A}</a:tableStyleId>
              </a:tblPr>
              <a:tblGrid>
                <a:gridCol w="320085"/>
                <a:gridCol w="320085"/>
                <a:gridCol w="320085"/>
                <a:gridCol w="320085"/>
                <a:gridCol w="320085"/>
                <a:gridCol w="320085"/>
                <a:gridCol w="320085"/>
                <a:gridCol w="320085"/>
                <a:gridCol w="320085"/>
                <a:gridCol w="320085"/>
                <a:gridCol w="365810"/>
                <a:gridCol w="365810"/>
                <a:gridCol w="365810"/>
                <a:gridCol w="365810"/>
                <a:gridCol w="365810"/>
                <a:gridCol w="365810"/>
                <a:gridCol w="365810"/>
                <a:gridCol w="365810"/>
                <a:gridCol w="365810"/>
                <a:gridCol w="365810"/>
                <a:gridCol w="365810"/>
                <a:gridCol w="365810"/>
                <a:gridCol w="365810"/>
                <a:gridCol w="365810"/>
                <a:gridCol w="365810"/>
                <a:gridCol w="365810"/>
              </a:tblGrid>
              <a:tr h="370840">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tcPr>
                </a:tc>
                <a:tc>
                  <a:txBody>
                    <a:bodyPr/>
                    <a:lstStyle/>
                    <a:p>
                      <a:pPr algn="ctr"/>
                      <a:r>
                        <a:rPr lang="en-US" sz="1200" dirty="0" smtClean="0"/>
                        <a:t>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6</a:t>
                      </a:r>
                      <a:endParaRPr lang="en-US" sz="1200" dirty="0"/>
                    </a:p>
                  </a:txBody>
                  <a:tcPr/>
                </a:tc>
                <a:tc>
                  <a:txBody>
                    <a:bodyPr/>
                    <a:lstStyle/>
                    <a:p>
                      <a:pPr algn="ctr"/>
                      <a:r>
                        <a:rPr lang="en-US" sz="1200" dirty="0" smtClean="0"/>
                        <a:t>7</a:t>
                      </a:r>
                      <a:endParaRPr lang="en-US" sz="1200" dirty="0"/>
                    </a:p>
                  </a:txBody>
                  <a:tcPr/>
                </a:tc>
                <a:tc>
                  <a:txBody>
                    <a:bodyPr/>
                    <a:lstStyle/>
                    <a:p>
                      <a:pPr algn="ctr"/>
                      <a:r>
                        <a:rPr lang="en-US" sz="1200" dirty="0" smtClean="0"/>
                        <a:t>8</a:t>
                      </a:r>
                      <a:endParaRPr lang="en-US" sz="1200" dirty="0"/>
                    </a:p>
                  </a:txBody>
                  <a:tcPr/>
                </a:tc>
                <a:tc>
                  <a:txBody>
                    <a:bodyPr/>
                    <a:lstStyle/>
                    <a:p>
                      <a:pPr algn="ctr"/>
                      <a:r>
                        <a:rPr lang="en-US" sz="1200" dirty="0" smtClean="0"/>
                        <a:t>9</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11</a:t>
                      </a:r>
                      <a:endParaRPr lang="en-US" sz="1200" dirty="0"/>
                    </a:p>
                  </a:txBody>
                  <a:tcPr/>
                </a:tc>
                <a:tc>
                  <a:txBody>
                    <a:bodyPr/>
                    <a:lstStyle/>
                    <a:p>
                      <a:pPr algn="ctr"/>
                      <a:r>
                        <a:rPr lang="en-US" sz="1200" dirty="0" smtClean="0"/>
                        <a:t>12</a:t>
                      </a:r>
                      <a:endParaRPr lang="en-US" sz="1200" dirty="0"/>
                    </a:p>
                  </a:txBody>
                  <a:tcPr/>
                </a:tc>
                <a:tc>
                  <a:txBody>
                    <a:bodyPr/>
                    <a:lstStyle/>
                    <a:p>
                      <a:pPr algn="ctr"/>
                      <a:r>
                        <a:rPr lang="en-US" sz="1200" dirty="0" smtClean="0"/>
                        <a:t>13</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17</a:t>
                      </a:r>
                      <a:endParaRPr lang="en-US" sz="1200" dirty="0"/>
                    </a:p>
                  </a:txBody>
                  <a:tcPr/>
                </a:tc>
                <a:tc>
                  <a:txBody>
                    <a:bodyPr/>
                    <a:lstStyle/>
                    <a:p>
                      <a:pPr algn="ctr"/>
                      <a:r>
                        <a:rPr lang="en-US" sz="1200" dirty="0" smtClean="0"/>
                        <a:t>18</a:t>
                      </a:r>
                      <a:endParaRPr lang="en-US" sz="1200" dirty="0"/>
                    </a:p>
                  </a:txBody>
                  <a:tcPr/>
                </a:tc>
                <a:tc>
                  <a:txBody>
                    <a:bodyPr/>
                    <a:lstStyle/>
                    <a:p>
                      <a:pPr algn="ctr"/>
                      <a:r>
                        <a:rPr lang="en-US" sz="1200" dirty="0" smtClean="0"/>
                        <a:t>19</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21</a:t>
                      </a:r>
                      <a:endParaRPr lang="en-US" sz="1200" dirty="0"/>
                    </a:p>
                  </a:txBody>
                  <a:tcPr/>
                </a:tc>
                <a:tc>
                  <a:txBody>
                    <a:bodyPr/>
                    <a:lstStyle/>
                    <a:p>
                      <a:pPr algn="ctr"/>
                      <a:r>
                        <a:rPr lang="en-US" sz="1200" dirty="0" smtClean="0"/>
                        <a:t>22</a:t>
                      </a:r>
                      <a:endParaRPr lang="en-US" sz="1200" dirty="0"/>
                    </a:p>
                  </a:txBody>
                  <a:tcPr/>
                </a:tc>
                <a:tc>
                  <a:txBody>
                    <a:bodyPr/>
                    <a:lstStyle/>
                    <a:p>
                      <a:pPr algn="ctr"/>
                      <a:r>
                        <a:rPr lang="en-US" sz="1200" dirty="0" smtClean="0"/>
                        <a:t>23</a:t>
                      </a:r>
                      <a:endParaRPr lang="en-US" sz="1200" dirty="0"/>
                    </a:p>
                  </a:txBody>
                  <a:tcPr/>
                </a:tc>
                <a:tc>
                  <a:txBody>
                    <a:bodyPr/>
                    <a:lstStyle/>
                    <a:p>
                      <a:pPr algn="ctr"/>
                      <a:r>
                        <a:rPr lang="en-US" sz="1200" dirty="0" smtClean="0"/>
                        <a:t>24</a:t>
                      </a:r>
                      <a:endParaRPr lang="en-US" sz="1200" dirty="0"/>
                    </a:p>
                  </a:txBody>
                  <a:tcPr/>
                </a:tc>
                <a:tc>
                  <a:txBody>
                    <a:bodyPr/>
                    <a:lstStyle/>
                    <a:p>
                      <a:pPr algn="ctr"/>
                      <a:r>
                        <a:rPr lang="en-US" sz="1200" dirty="0" smtClean="0"/>
                        <a:t>25</a:t>
                      </a:r>
                      <a:endParaRPr lang="en-US" sz="1200" dirty="0"/>
                    </a:p>
                  </a:txBody>
                  <a:tcPr>
                    <a:lnR w="12700" cap="flat" cmpd="sng" algn="ctr">
                      <a:solidFill>
                        <a:schemeClr val="tx1"/>
                      </a:solidFill>
                      <a:prstDash val="solid"/>
                      <a:round/>
                      <a:headEnd type="none" w="med" len="med"/>
                      <a:tailEnd type="none" w="med" len="med"/>
                    </a:lnR>
                  </a:tcPr>
                </a:tc>
              </a:tr>
            </a:tbl>
          </a:graphicData>
        </a:graphic>
      </p:graphicFrame>
      <p:sp>
        <p:nvSpPr>
          <p:cNvPr id="8" name="Rectangle 7"/>
          <p:cNvSpPr/>
          <p:nvPr/>
        </p:nvSpPr>
        <p:spPr>
          <a:xfrm>
            <a:off x="623392" y="3203684"/>
            <a:ext cx="1069524" cy="369332"/>
          </a:xfrm>
          <a:prstGeom prst="rect">
            <a:avLst/>
          </a:prstGeom>
        </p:spPr>
        <p:txBody>
          <a:bodyPr wrap="none">
            <a:spAutoFit/>
          </a:bodyPr>
          <a:lstStyle/>
          <a:p>
            <a:r>
              <a:rPr lang="en-US" dirty="0" smtClean="0"/>
              <a:t>Plaintext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2625" y="1218406"/>
            <a:ext cx="8229600" cy="563563"/>
          </a:xfrm>
        </p:spPr>
        <p:txBody>
          <a:bodyPr rtlCol="1">
            <a:normAutofit fontScale="90000"/>
          </a:bodyPr>
          <a:lstStyle/>
          <a:p>
            <a:pPr eaLnBrk="1" fontAlgn="auto" hangingPunct="1">
              <a:spcAft>
                <a:spcPts val="0"/>
              </a:spcAft>
              <a:defRPr/>
            </a:pPr>
            <a:r>
              <a:rPr lang="en-US" sz="3100" b="1" dirty="0">
                <a:solidFill>
                  <a:srgbClr val="0000CC"/>
                </a:solidFill>
                <a:latin typeface="Times New Roman" pitchFamily="18" charset="0"/>
                <a:ea typeface="+mn-ea"/>
              </a:rPr>
              <a:t>CLASSICAL CRYPTOGRAPHY (SUBSTTUTION)</a:t>
            </a:r>
            <a:r>
              <a:rPr lang="en-US" sz="2800" b="1" dirty="0">
                <a:solidFill>
                  <a:srgbClr val="0000CC"/>
                </a:solidFill>
                <a:latin typeface="Times New Roman" pitchFamily="18" charset="0"/>
                <a:ea typeface="+mn-ea"/>
              </a:rPr>
              <a:t/>
            </a:r>
            <a:br>
              <a:rPr lang="en-US" sz="2800" b="1" dirty="0">
                <a:solidFill>
                  <a:srgbClr val="0000CC"/>
                </a:solidFill>
                <a:latin typeface="Times New Roman" pitchFamily="18" charset="0"/>
                <a:ea typeface="+mn-ea"/>
              </a:rPr>
            </a:br>
            <a:endParaRPr lang="ar-KW" sz="2800" b="1" dirty="0">
              <a:solidFill>
                <a:srgbClr val="0000CC"/>
              </a:solidFill>
              <a:latin typeface="Times New Roman" pitchFamily="18" charset="0"/>
              <a:ea typeface="+mn-ea"/>
            </a:endParaRPr>
          </a:p>
        </p:txBody>
      </p:sp>
      <p:sp>
        <p:nvSpPr>
          <p:cNvPr id="3075" name="عنوان فرعي 2"/>
          <p:cNvSpPr>
            <a:spLocks noGrp="1"/>
          </p:cNvSpPr>
          <p:nvPr>
            <p:ph idx="1"/>
          </p:nvPr>
        </p:nvSpPr>
        <p:spPr>
          <a:xfrm>
            <a:off x="1981200" y="2133600"/>
            <a:ext cx="8795320" cy="2015480"/>
          </a:xfrm>
          <a:ln>
            <a:solidFill>
              <a:schemeClr val="tx1"/>
            </a:solidFill>
            <a:miter lim="800000"/>
            <a:headEnd/>
            <a:tailEnd/>
          </a:ln>
        </p:spPr>
        <p:txBody>
          <a:bodyPr/>
          <a:lstStyle/>
          <a:p>
            <a:pPr marL="0" indent="0" algn="l" eaLnBrk="1" hangingPunct="1">
              <a:buNone/>
            </a:pPr>
            <a:r>
              <a:rPr lang="en-US" altLang="en-US" i="1" dirty="0" smtClean="0">
                <a:latin typeface="Times New Roman" panose="02020603050405020304" pitchFamily="18" charset="0"/>
                <a:cs typeface="Times New Roman" panose="02020603050405020304" pitchFamily="18" charset="0"/>
              </a:rPr>
              <a:t>“Security and safety were the reward of dullness”</a:t>
            </a:r>
          </a:p>
          <a:p>
            <a:pPr marL="0" indent="0" algn="l" eaLnBrk="1" hangingPunct="1">
              <a:buNone/>
            </a:pPr>
            <a:endParaRPr lang="en-US" altLang="en-US" i="1" dirty="0" smtClean="0">
              <a:latin typeface="Times New Roman" panose="02020603050405020304" pitchFamily="18" charset="0"/>
              <a:cs typeface="Times New Roman" panose="02020603050405020304" pitchFamily="18" charset="0"/>
            </a:endParaRPr>
          </a:p>
          <a:p>
            <a:pPr marL="0" indent="0" algn="l" eaLnBrk="1" hangingPunct="1">
              <a:buNone/>
            </a:pP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C.S.Lewis</a:t>
            </a:r>
            <a:endParaRPr lang="ar-KW" altLang="en-US" i="1" dirty="0" smtClean="0">
              <a:latin typeface="Times New Roman" panose="02020603050405020304" pitchFamily="18" charset="0"/>
              <a:cs typeface="Times New Roman" panose="02020603050405020304" pitchFamily="18" charset="0"/>
            </a:endParaRPr>
          </a:p>
        </p:txBody>
      </p:sp>
      <p:sp>
        <p:nvSpPr>
          <p:cNvPr id="5" name="عنوان 1"/>
          <p:cNvSpPr txBox="1">
            <a:spLocks/>
          </p:cNvSpPr>
          <p:nvPr/>
        </p:nvSpPr>
        <p:spPr>
          <a:xfrm>
            <a:off x="1952625" y="357188"/>
            <a:ext cx="8229600" cy="1143000"/>
          </a:xfrm>
          <a:prstGeom prst="rect">
            <a:avLst/>
          </a:prstGeom>
        </p:spPr>
        <p:txBody>
          <a:bodyPr rtlCol="1" anchor="ctr"/>
          <a:lstStyle/>
          <a:p>
            <a:pPr algn="ctr" eaLnBrk="1" fontAlgn="auto" hangingPunct="1">
              <a:spcAft>
                <a:spcPts val="0"/>
              </a:spcAft>
              <a:defRPr/>
            </a:pPr>
            <a:endParaRPr lang="ar-KW" sz="3200" dirty="0">
              <a:latin typeface="+mj-lt"/>
              <a:ea typeface="+mj-ea"/>
              <a:cs typeface="+mj-cs"/>
            </a:endParaRPr>
          </a:p>
        </p:txBody>
      </p:sp>
      <p:sp>
        <p:nvSpPr>
          <p:cNvPr id="3077" name="عنوان 4"/>
          <p:cNvSpPr txBox="1">
            <a:spLocks/>
          </p:cNvSpPr>
          <p:nvPr/>
        </p:nvSpPr>
        <p:spPr bwMode="auto">
          <a:xfrm>
            <a:off x="4543425" y="188913"/>
            <a:ext cx="3455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Chapter 3: </a:t>
            </a:r>
            <a:endParaRPr lang="ar-KW" alt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3" name="Rectangle 10"/>
          <p:cNvSpPr>
            <a:spLocks noChangeArrowheads="1"/>
          </p:cNvSpPr>
          <p:nvPr/>
        </p:nvSpPr>
        <p:spPr bwMode="auto">
          <a:xfrm>
            <a:off x="1055440" y="659132"/>
            <a:ext cx="39989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3.2.3 ATBASH CIPHER </a:t>
            </a:r>
          </a:p>
        </p:txBody>
      </p:sp>
      <p:graphicFrame>
        <p:nvGraphicFramePr>
          <p:cNvPr id="6" name="Diagram 5"/>
          <p:cNvGraphicFramePr/>
          <p:nvPr>
            <p:extLst>
              <p:ext uri="{D42A27DB-BD31-4B8C-83A1-F6EECF244321}">
                <p14:modId xmlns:p14="http://schemas.microsoft.com/office/powerpoint/2010/main" val="2447282839"/>
              </p:ext>
            </p:extLst>
          </p:nvPr>
        </p:nvGraphicFramePr>
        <p:xfrm>
          <a:off x="1847528" y="1412776"/>
          <a:ext cx="8280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742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لمحتوى 2"/>
          <p:cNvSpPr>
            <a:spLocks noGrp="1"/>
          </p:cNvSpPr>
          <p:nvPr>
            <p:ph idx="4294967295"/>
          </p:nvPr>
        </p:nvSpPr>
        <p:spPr>
          <a:xfrm>
            <a:off x="1487488" y="1376759"/>
            <a:ext cx="9649072" cy="2196257"/>
          </a:xfrm>
        </p:spPr>
        <p:txBody>
          <a:bodyPr/>
          <a:lstStyle/>
          <a:p>
            <a:pPr algn="just" rtl="0" eaLnBrk="1" hangingPunct="1">
              <a:lnSpc>
                <a:spcPct val="150000"/>
              </a:lnSpc>
            </a:pPr>
            <a:r>
              <a:rPr lang="en-US" altLang="en-US" sz="2400" b="1" dirty="0">
                <a:solidFill>
                  <a:srgbClr val="0000CC"/>
                </a:solidFill>
                <a:latin typeface="Arial" panose="020B0604020202020204" pitchFamily="34" charset="0"/>
                <a:cs typeface="Arial" panose="020B0604020202020204" pitchFamily="34" charset="0"/>
              </a:rPr>
              <a:t>Atbash Cipher </a:t>
            </a:r>
            <a:r>
              <a:rPr lang="en-US" altLang="en-US" sz="2400" dirty="0">
                <a:latin typeface="Arial" panose="020B0604020202020204" pitchFamily="34" charset="0"/>
                <a:cs typeface="Arial" panose="020B0604020202020204" pitchFamily="34" charset="0"/>
              </a:rPr>
              <a:t>is originally Hebrew alphabet and modified to English </a:t>
            </a:r>
            <a:r>
              <a:rPr lang="en-US" altLang="en-US" sz="2400" dirty="0" smtClean="0">
                <a:latin typeface="Arial" panose="020B0604020202020204" pitchFamily="34" charset="0"/>
                <a:cs typeface="Arial" panose="020B0604020202020204" pitchFamily="34" charset="0"/>
              </a:rPr>
              <a:t>alphabets</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The letters </a:t>
            </a:r>
            <a:r>
              <a:rPr lang="en-US" altLang="en-US" sz="2400" dirty="0">
                <a:latin typeface="Arial" panose="020B0604020202020204" pitchFamily="34" charset="0"/>
                <a:cs typeface="Arial" panose="020B0604020202020204" pitchFamily="34" charset="0"/>
              </a:rPr>
              <a:t>of the alphabet are </a:t>
            </a:r>
            <a:r>
              <a:rPr lang="en-US" altLang="en-US" sz="2400" dirty="0" smtClean="0">
                <a:latin typeface="Arial" panose="020B0604020202020204" pitchFamily="34" charset="0"/>
                <a:cs typeface="Arial" panose="020B0604020202020204" pitchFamily="34" charset="0"/>
              </a:rPr>
              <a:t>reversed.</a:t>
            </a:r>
            <a:endParaRPr lang="ar-KW" altLang="en-US" sz="2400" dirty="0">
              <a:latin typeface="Arial" panose="020B0604020202020204" pitchFamily="34" charset="0"/>
            </a:endParaRPr>
          </a:p>
        </p:txBody>
      </p:sp>
      <p:sp>
        <p:nvSpPr>
          <p:cNvPr id="19543" name="Rectangle 10"/>
          <p:cNvSpPr>
            <a:spLocks noChangeArrowheads="1"/>
          </p:cNvSpPr>
          <p:nvPr/>
        </p:nvSpPr>
        <p:spPr bwMode="auto">
          <a:xfrm>
            <a:off x="1055440" y="659132"/>
            <a:ext cx="39989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3.2.3 ATBASH CIPHER </a:t>
            </a:r>
          </a:p>
        </p:txBody>
      </p:sp>
      <p:graphicFrame>
        <p:nvGraphicFramePr>
          <p:cNvPr id="6" name="جدول 5"/>
          <p:cNvGraphicFramePr>
            <a:graphicFrameLocks noGrp="1"/>
          </p:cNvGraphicFramePr>
          <p:nvPr>
            <p:extLst>
              <p:ext uri="{D42A27DB-BD31-4B8C-83A1-F6EECF244321}">
                <p14:modId xmlns:p14="http://schemas.microsoft.com/office/powerpoint/2010/main" val="2323572360"/>
              </p:ext>
            </p:extLst>
          </p:nvPr>
        </p:nvGraphicFramePr>
        <p:xfrm>
          <a:off x="2023424" y="3573016"/>
          <a:ext cx="8897112" cy="1152128"/>
        </p:xfrm>
        <a:graphic>
          <a:graphicData uri="http://schemas.openxmlformats.org/drawingml/2006/table">
            <a:tbl>
              <a:tblPr rtl="1" firstRow="1" bandRow="1">
                <a:tableStyleId>{5940675A-B579-460E-94D1-54222C63F5DA}</a:tableStyleId>
              </a:tblPr>
              <a:tblGrid>
                <a:gridCol w="338328"/>
                <a:gridCol w="338328"/>
                <a:gridCol w="338328"/>
                <a:gridCol w="457200"/>
                <a:gridCol w="338328"/>
                <a:gridCol w="338328"/>
                <a:gridCol w="338328"/>
                <a:gridCol w="338328"/>
                <a:gridCol w="338328"/>
                <a:gridCol w="338328"/>
                <a:gridCol w="338328"/>
                <a:gridCol w="338328"/>
                <a:gridCol w="338328"/>
                <a:gridCol w="457200"/>
                <a:gridCol w="338328"/>
                <a:gridCol w="338328"/>
                <a:gridCol w="365760"/>
                <a:gridCol w="320040"/>
                <a:gridCol w="320040"/>
                <a:gridCol w="320040"/>
                <a:gridCol w="320040"/>
                <a:gridCol w="320040"/>
                <a:gridCol w="320040"/>
                <a:gridCol w="320040"/>
                <a:gridCol w="320040"/>
                <a:gridCol w="320040"/>
              </a:tblGrid>
              <a:tr h="576064">
                <a:tc>
                  <a:txBody>
                    <a:bodyPr/>
                    <a:lstStyle/>
                    <a:p>
                      <a:pPr algn="ctr" rtl="1"/>
                      <a:r>
                        <a:rPr lang="en-US" sz="2800" b="1" dirty="0" smtClean="0">
                          <a:solidFill>
                            <a:schemeClr val="tx1"/>
                          </a:solidFill>
                        </a:rPr>
                        <a:t>Z</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Y</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X</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W</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V</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U</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T</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S</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R</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Q</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P</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O</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N</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M</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L</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K</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J</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I</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H</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G</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F</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E</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D</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C</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B</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A</a:t>
                      </a:r>
                      <a:endParaRPr lang="ar-KW" sz="2800" b="1" dirty="0">
                        <a:solidFill>
                          <a:schemeClr val="tx1"/>
                        </a:solidFill>
                      </a:endParaRPr>
                    </a:p>
                  </a:txBody>
                  <a:tcPr marL="91433" marR="91433" marT="45713" marB="45713"/>
                </a:tc>
              </a:tr>
              <a:tr h="576064">
                <a:tc>
                  <a:txBody>
                    <a:bodyPr/>
                    <a:lstStyle/>
                    <a:p>
                      <a:pPr marL="0" algn="ctr" defTabSz="914400" rtl="1" eaLnBrk="1" fontAlgn="b" latinLnBrk="0" hangingPunct="1"/>
                      <a:r>
                        <a:rPr lang="en-US" sz="2800" b="1" kern="1200">
                          <a:solidFill>
                            <a:schemeClr val="tx1"/>
                          </a:solidFill>
                          <a:latin typeface="+mn-lt"/>
                          <a:ea typeface="+mn-ea"/>
                          <a:cs typeface="+mn-cs"/>
                        </a:rPr>
                        <a:t>A</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B</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C</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D</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E</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F</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G</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H</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I</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J</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K</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L</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M</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N</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O</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P</a:t>
                      </a:r>
                    </a:p>
                  </a:txBody>
                  <a:tcPr marL="9525" marR="9525" marT="9525" marB="0" anchor="ctr"/>
                </a:tc>
                <a:tc>
                  <a:txBody>
                    <a:bodyPr/>
                    <a:lstStyle/>
                    <a:p>
                      <a:pPr marL="0" algn="ctr" defTabSz="914400" rtl="1" eaLnBrk="1" fontAlgn="b" latinLnBrk="0" hangingPunct="1"/>
                      <a:r>
                        <a:rPr lang="en-US" sz="2800" b="1" kern="1200" dirty="0">
                          <a:solidFill>
                            <a:schemeClr val="tx1"/>
                          </a:solidFill>
                          <a:latin typeface="+mn-lt"/>
                          <a:ea typeface="+mn-ea"/>
                          <a:cs typeface="+mn-cs"/>
                        </a:rPr>
                        <a:t>Q</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R</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S</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T</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U</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V</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W</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X</a:t>
                      </a:r>
                    </a:p>
                  </a:txBody>
                  <a:tcPr marL="9525" marR="9525" marT="9525" marB="0" anchor="ctr"/>
                </a:tc>
                <a:tc>
                  <a:txBody>
                    <a:bodyPr/>
                    <a:lstStyle/>
                    <a:p>
                      <a:pPr marL="0" algn="ctr" defTabSz="914400" rtl="1" eaLnBrk="1" fontAlgn="b" latinLnBrk="0" hangingPunct="1"/>
                      <a:r>
                        <a:rPr lang="en-US" sz="2800" b="1" kern="1200">
                          <a:solidFill>
                            <a:schemeClr val="tx1"/>
                          </a:solidFill>
                          <a:latin typeface="+mn-lt"/>
                          <a:ea typeface="+mn-ea"/>
                          <a:cs typeface="+mn-cs"/>
                        </a:rPr>
                        <a:t>Y</a:t>
                      </a:r>
                    </a:p>
                  </a:txBody>
                  <a:tcPr marL="9525" marR="9525" marT="9525" marB="0" anchor="ctr"/>
                </a:tc>
                <a:tc>
                  <a:txBody>
                    <a:bodyPr/>
                    <a:lstStyle/>
                    <a:p>
                      <a:pPr marL="0" algn="ctr" defTabSz="914400" rtl="1" eaLnBrk="1" fontAlgn="b" latinLnBrk="0" hangingPunct="1"/>
                      <a:r>
                        <a:rPr lang="en-US" sz="2800" b="1" kern="1200" dirty="0">
                          <a:solidFill>
                            <a:schemeClr val="tx1"/>
                          </a:solidFill>
                          <a:latin typeface="+mn-lt"/>
                          <a:ea typeface="+mn-ea"/>
                          <a:cs typeface="+mn-cs"/>
                        </a:rPr>
                        <a:t>Z</a:t>
                      </a:r>
                    </a:p>
                  </a:txBody>
                  <a:tcPr marL="9525" marR="9525" marT="9525" marB="0" anchor="ctr"/>
                </a:tc>
              </a:tr>
            </a:tbl>
          </a:graphicData>
        </a:graphic>
      </p:graphicFrame>
      <p:sp>
        <p:nvSpPr>
          <p:cNvPr id="7" name="Rectangle 6"/>
          <p:cNvSpPr/>
          <p:nvPr/>
        </p:nvSpPr>
        <p:spPr>
          <a:xfrm>
            <a:off x="667336" y="3707740"/>
            <a:ext cx="1069524" cy="369332"/>
          </a:xfrm>
          <a:prstGeom prst="rect">
            <a:avLst/>
          </a:prstGeom>
        </p:spPr>
        <p:txBody>
          <a:bodyPr wrap="none">
            <a:spAutoFit/>
          </a:bodyPr>
          <a:lstStyle/>
          <a:p>
            <a:r>
              <a:rPr lang="en-US" dirty="0" smtClean="0"/>
              <a:t>Plaintext</a:t>
            </a:r>
            <a:endParaRPr lang="en-US" dirty="0"/>
          </a:p>
        </p:txBody>
      </p:sp>
      <p:sp>
        <p:nvSpPr>
          <p:cNvPr id="8" name="Rectangle 7"/>
          <p:cNvSpPr/>
          <p:nvPr/>
        </p:nvSpPr>
        <p:spPr>
          <a:xfrm>
            <a:off x="623392" y="4355812"/>
            <a:ext cx="1236236" cy="369332"/>
          </a:xfrm>
          <a:prstGeom prst="rect">
            <a:avLst/>
          </a:prstGeom>
        </p:spPr>
        <p:txBody>
          <a:bodyPr wrap="none">
            <a:spAutoFit/>
          </a:bodyPr>
          <a:lstStyle/>
          <a:p>
            <a:r>
              <a:rPr lang="en-US" dirty="0" smtClean="0"/>
              <a:t>Ciphertext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عنصر نائب للمحتوى 2"/>
          <p:cNvSpPr txBox="1">
            <a:spLocks/>
          </p:cNvSpPr>
          <p:nvPr/>
        </p:nvSpPr>
        <p:spPr bwMode="auto">
          <a:xfrm>
            <a:off x="1487488" y="1628800"/>
            <a:ext cx="964907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defRPr>
                <a:solidFill>
                  <a:schemeClr val="tx1"/>
                </a:solidFill>
                <a:latin typeface="Calibri" pitchFamily="34" charset="0"/>
                <a:cs typeface="Arial" pitchFamily="34" charset="0"/>
              </a:defRPr>
            </a:lvl1pPr>
            <a:lvl2pPr marL="742950" indent="-285750" algn="r" rtl="1">
              <a:defRPr>
                <a:solidFill>
                  <a:schemeClr val="tx1"/>
                </a:solidFill>
                <a:latin typeface="Calibri" pitchFamily="34" charset="0"/>
                <a:cs typeface="Arial" pitchFamily="34" charset="0"/>
              </a:defRPr>
            </a:lvl2pPr>
            <a:lvl3pPr marL="1143000" indent="-228600" algn="r" rtl="1">
              <a:defRPr>
                <a:solidFill>
                  <a:schemeClr val="tx1"/>
                </a:solidFill>
                <a:latin typeface="Calibri" pitchFamily="34" charset="0"/>
                <a:cs typeface="Arial" pitchFamily="34" charset="0"/>
              </a:defRPr>
            </a:lvl3pPr>
            <a:lvl4pPr marL="1600200" indent="-228600" algn="r" rtl="1">
              <a:defRPr>
                <a:solidFill>
                  <a:schemeClr val="tx1"/>
                </a:solidFill>
                <a:latin typeface="Calibri" pitchFamily="34" charset="0"/>
                <a:cs typeface="Arial" pitchFamily="34" charset="0"/>
              </a:defRPr>
            </a:lvl4pPr>
            <a:lvl5pPr marL="2057400" indent="-228600" algn="r" rtl="1">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marL="0" indent="0" algn="l" rtl="0" eaLnBrk="1" hangingPunct="1">
              <a:spcBef>
                <a:spcPct val="20000"/>
              </a:spcBef>
              <a:defRPr/>
            </a:pPr>
            <a:r>
              <a:rPr lang="en-US" sz="2500" b="1" u="sng" dirty="0">
                <a:solidFill>
                  <a:srgbClr val="0000CC"/>
                </a:solidFill>
                <a:latin typeface="Times New Roman" pitchFamily="18" charset="0"/>
                <a:cs typeface="Times New Roman" pitchFamily="18" charset="0"/>
              </a:rPr>
              <a:t>Example 3.6</a:t>
            </a:r>
          </a:p>
          <a:p>
            <a:pPr algn="just" rtl="0" eaLnBrk="1" hangingPunct="1">
              <a:lnSpc>
                <a:spcPct val="150000"/>
              </a:lnSpc>
              <a:spcBef>
                <a:spcPct val="20000"/>
              </a:spcBef>
              <a:buFont typeface="Arial" pitchFamily="34" charset="0"/>
              <a:buChar char="•"/>
              <a:defRPr/>
            </a:pPr>
            <a:r>
              <a:rPr lang="en-US" sz="2400" dirty="0" smtClean="0">
                <a:latin typeface="Arial" pitchFamily="34" charset="0"/>
              </a:rPr>
              <a:t>Using </a:t>
            </a:r>
            <a:r>
              <a:rPr lang="en-US" sz="2400" b="1" dirty="0" smtClean="0">
                <a:latin typeface="Arial" pitchFamily="34" charset="0"/>
              </a:rPr>
              <a:t>Atbash</a:t>
            </a:r>
            <a:r>
              <a:rPr lang="en-US" sz="2400" dirty="0" smtClean="0">
                <a:latin typeface="Arial" pitchFamily="34" charset="0"/>
              </a:rPr>
              <a:t> cipher encrypt “</a:t>
            </a:r>
            <a:r>
              <a:rPr lang="en-US" sz="2400" b="1" dirty="0" smtClean="0">
                <a:solidFill>
                  <a:srgbClr val="0000CC"/>
                </a:solidFill>
                <a:latin typeface="Arial" pitchFamily="34" charset="0"/>
              </a:rPr>
              <a:t>MEET ME AT TWO PM</a:t>
            </a:r>
            <a:r>
              <a:rPr lang="en-US" sz="2400" dirty="0" smtClean="0">
                <a:latin typeface="Arial" pitchFamily="34" charset="0"/>
              </a:rPr>
              <a:t>”. What do we know about the key k? </a:t>
            </a:r>
            <a:endParaRPr lang="ar-KW" sz="2400" dirty="0">
              <a:latin typeface="Arial" pitchFamily="34" charset="0"/>
            </a:endParaRPr>
          </a:p>
          <a:p>
            <a:pPr algn="l" rtl="0" eaLnBrk="1" hangingPunct="1">
              <a:spcBef>
                <a:spcPct val="20000"/>
              </a:spcBef>
              <a:buFont typeface="Arial" pitchFamily="34" charset="0"/>
              <a:buChar char="•"/>
              <a:defRPr/>
            </a:pPr>
            <a:endParaRPr lang="ar-KW" sz="3200" dirty="0"/>
          </a:p>
        </p:txBody>
      </p:sp>
      <p:graphicFrame>
        <p:nvGraphicFramePr>
          <p:cNvPr id="6" name="جدول 5"/>
          <p:cNvGraphicFramePr>
            <a:graphicFrameLocks noGrp="1"/>
          </p:cNvGraphicFramePr>
          <p:nvPr>
            <p:extLst>
              <p:ext uri="{D42A27DB-BD31-4B8C-83A1-F6EECF244321}">
                <p14:modId xmlns:p14="http://schemas.microsoft.com/office/powerpoint/2010/main" val="2291664765"/>
              </p:ext>
            </p:extLst>
          </p:nvPr>
        </p:nvGraphicFramePr>
        <p:xfrm>
          <a:off x="2225728" y="3645024"/>
          <a:ext cx="9198864" cy="1152128"/>
        </p:xfrm>
        <a:graphic>
          <a:graphicData uri="http://schemas.openxmlformats.org/drawingml/2006/table">
            <a:tbl>
              <a:tblPr rtl="1" firstRow="1" bandRow="1">
                <a:tableStyleId>{5940675A-B579-460E-94D1-54222C63F5DA}</a:tableStyleId>
              </a:tblPr>
              <a:tblGrid>
                <a:gridCol w="338328"/>
                <a:gridCol w="338328"/>
                <a:gridCol w="338328"/>
                <a:gridCol w="457200"/>
                <a:gridCol w="338328"/>
                <a:gridCol w="338328"/>
                <a:gridCol w="338328"/>
                <a:gridCol w="338328"/>
                <a:gridCol w="338328"/>
                <a:gridCol w="338328"/>
                <a:gridCol w="338328"/>
                <a:gridCol w="338328"/>
                <a:gridCol w="457200"/>
                <a:gridCol w="548640"/>
                <a:gridCol w="338328"/>
                <a:gridCol w="338328"/>
                <a:gridCol w="320040"/>
                <a:gridCol w="320040"/>
                <a:gridCol w="320040"/>
                <a:gridCol w="320040"/>
                <a:gridCol w="320040"/>
                <a:gridCol w="320040"/>
                <a:gridCol w="457200"/>
                <a:gridCol w="320040"/>
                <a:gridCol w="320040"/>
                <a:gridCol w="320040"/>
              </a:tblGrid>
              <a:tr h="576064">
                <a:tc>
                  <a:txBody>
                    <a:bodyPr/>
                    <a:lstStyle/>
                    <a:p>
                      <a:pPr algn="ctr" rtl="1"/>
                      <a:r>
                        <a:rPr lang="en-US" sz="2800" b="1" dirty="0" smtClean="0">
                          <a:solidFill>
                            <a:schemeClr val="tx1"/>
                          </a:solidFill>
                        </a:rPr>
                        <a:t>Z</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Y</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X</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W</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V</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U</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T</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S</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R</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Q</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P</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O</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N</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M</a:t>
                      </a:r>
                      <a:endParaRPr lang="ar-KW" sz="2800" b="1" dirty="0">
                        <a:solidFill>
                          <a:schemeClr val="tx1"/>
                        </a:solidFill>
                      </a:endParaRPr>
                    </a:p>
                  </a:txBody>
                  <a:tcPr marL="91433" marR="91433" marT="45713" marB="45713" anchor="ctr"/>
                </a:tc>
                <a:tc>
                  <a:txBody>
                    <a:bodyPr/>
                    <a:lstStyle/>
                    <a:p>
                      <a:pPr algn="ctr" rtl="1"/>
                      <a:r>
                        <a:rPr lang="en-US" sz="2800" b="1" dirty="0" smtClean="0">
                          <a:solidFill>
                            <a:schemeClr val="tx1"/>
                          </a:solidFill>
                        </a:rPr>
                        <a:t>L</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K</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J</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I</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H</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G</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F</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E</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D</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C</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B</a:t>
                      </a:r>
                      <a:endParaRPr lang="ar-KW" sz="2800" b="1" dirty="0">
                        <a:solidFill>
                          <a:schemeClr val="tx1"/>
                        </a:solidFill>
                      </a:endParaRPr>
                    </a:p>
                  </a:txBody>
                  <a:tcPr marL="91433" marR="91433" marT="45713" marB="45713"/>
                </a:tc>
                <a:tc>
                  <a:txBody>
                    <a:bodyPr/>
                    <a:lstStyle/>
                    <a:p>
                      <a:pPr algn="ctr" rtl="1"/>
                      <a:r>
                        <a:rPr lang="en-US" sz="2800" b="1" dirty="0" smtClean="0">
                          <a:solidFill>
                            <a:schemeClr val="tx1"/>
                          </a:solidFill>
                        </a:rPr>
                        <a:t>A</a:t>
                      </a:r>
                      <a:endParaRPr lang="ar-KW" sz="2800" b="1" dirty="0">
                        <a:solidFill>
                          <a:schemeClr val="tx1"/>
                        </a:solidFill>
                      </a:endParaRPr>
                    </a:p>
                  </a:txBody>
                  <a:tcPr marL="91433" marR="91433" marT="45713" marB="45713"/>
                </a:tc>
              </a:tr>
              <a:tr h="576064">
                <a:tc>
                  <a:txBody>
                    <a:bodyPr/>
                    <a:lstStyle/>
                    <a:p>
                      <a:pPr algn="ctr" rtl="1"/>
                      <a:r>
                        <a:rPr lang="en-US" sz="2800" b="1" dirty="0" smtClean="0">
                          <a:solidFill>
                            <a:srgbClr val="0000CC"/>
                          </a:solidFill>
                        </a:rPr>
                        <a:t>A</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B</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C</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D</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E</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F</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G</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H</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I</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J</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K</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L</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M</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N</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O</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P</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Q</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R</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S</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T</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U</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V</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W</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X</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Y</a:t>
                      </a:r>
                      <a:endParaRPr lang="ar-KW" sz="2800" b="1" dirty="0">
                        <a:solidFill>
                          <a:srgbClr val="0000CC"/>
                        </a:solidFill>
                      </a:endParaRPr>
                    </a:p>
                  </a:txBody>
                  <a:tcPr marL="91433" marR="91433" marT="45713" marB="45713"/>
                </a:tc>
                <a:tc>
                  <a:txBody>
                    <a:bodyPr/>
                    <a:lstStyle/>
                    <a:p>
                      <a:pPr algn="ctr" rtl="1"/>
                      <a:r>
                        <a:rPr lang="en-US" sz="2800" b="1" dirty="0" smtClean="0">
                          <a:solidFill>
                            <a:srgbClr val="0000CC"/>
                          </a:solidFill>
                        </a:rPr>
                        <a:t>Z</a:t>
                      </a:r>
                      <a:endParaRPr lang="ar-KW" sz="2800" b="1" dirty="0">
                        <a:solidFill>
                          <a:srgbClr val="0000CC"/>
                        </a:solidFill>
                      </a:endParaRPr>
                    </a:p>
                  </a:txBody>
                  <a:tcPr marL="91433" marR="91433" marT="45713" marB="45713"/>
                </a:tc>
              </a:tr>
            </a:tbl>
          </a:graphicData>
        </a:graphic>
      </p:graphicFrame>
      <p:sp>
        <p:nvSpPr>
          <p:cNvPr id="19543" name="Rectangle 10"/>
          <p:cNvSpPr>
            <a:spLocks noChangeArrowheads="1"/>
          </p:cNvSpPr>
          <p:nvPr/>
        </p:nvSpPr>
        <p:spPr bwMode="auto">
          <a:xfrm>
            <a:off x="1055440" y="659132"/>
            <a:ext cx="39989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3.2.3 ATBASH CIPHER </a:t>
            </a:r>
          </a:p>
        </p:txBody>
      </p:sp>
      <p:sp>
        <p:nvSpPr>
          <p:cNvPr id="7" name="Rectangle 6"/>
          <p:cNvSpPr/>
          <p:nvPr/>
        </p:nvSpPr>
        <p:spPr>
          <a:xfrm>
            <a:off x="1027376" y="3707740"/>
            <a:ext cx="1069524" cy="369332"/>
          </a:xfrm>
          <a:prstGeom prst="rect">
            <a:avLst/>
          </a:prstGeom>
        </p:spPr>
        <p:txBody>
          <a:bodyPr wrap="none">
            <a:spAutoFit/>
          </a:bodyPr>
          <a:lstStyle/>
          <a:p>
            <a:r>
              <a:rPr lang="en-US" dirty="0" smtClean="0"/>
              <a:t>Plaintext</a:t>
            </a:r>
            <a:endParaRPr lang="en-US" dirty="0"/>
          </a:p>
        </p:txBody>
      </p:sp>
      <p:sp>
        <p:nvSpPr>
          <p:cNvPr id="8" name="Rectangle 7"/>
          <p:cNvSpPr/>
          <p:nvPr/>
        </p:nvSpPr>
        <p:spPr>
          <a:xfrm>
            <a:off x="983432" y="4355812"/>
            <a:ext cx="1236236" cy="369332"/>
          </a:xfrm>
          <a:prstGeom prst="rect">
            <a:avLst/>
          </a:prstGeom>
        </p:spPr>
        <p:txBody>
          <a:bodyPr wrap="none">
            <a:spAutoFit/>
          </a:bodyPr>
          <a:lstStyle/>
          <a:p>
            <a:r>
              <a:rPr lang="en-US" dirty="0" smtClean="0"/>
              <a:t>Ciphertext</a:t>
            </a:r>
            <a:endParaRPr lang="en-US" dirty="0"/>
          </a:p>
        </p:txBody>
      </p:sp>
      <p:sp>
        <p:nvSpPr>
          <p:cNvPr id="9" name="Rectangle 8"/>
          <p:cNvSpPr/>
          <p:nvPr/>
        </p:nvSpPr>
        <p:spPr>
          <a:xfrm>
            <a:off x="1937018" y="5433322"/>
            <a:ext cx="8750012" cy="738664"/>
          </a:xfrm>
          <a:prstGeom prst="rect">
            <a:avLst/>
          </a:prstGeom>
        </p:spPr>
        <p:txBody>
          <a:bodyPr wrap="square">
            <a:spAutoFit/>
          </a:bodyPr>
          <a:lstStyle/>
          <a:p>
            <a:pPr algn="ctr" eaLnBrk="1" hangingPunct="1"/>
            <a:r>
              <a:rPr lang="en-US" altLang="en-US" sz="2400" dirty="0">
                <a:solidFill>
                  <a:prstClr val="black"/>
                </a:solidFill>
              </a:rPr>
              <a:t>Message after encryption is</a:t>
            </a:r>
            <a:r>
              <a:rPr lang="en-US" altLang="en-US" sz="2400" dirty="0" smtClean="0">
                <a:solidFill>
                  <a:prstClr val="black"/>
                </a:solidFill>
                <a:ea typeface="+mj-ea"/>
              </a:rPr>
              <a:t>  </a:t>
            </a:r>
            <a:r>
              <a:rPr lang="en-US" altLang="en-US" sz="2400" b="1" dirty="0" smtClean="0">
                <a:solidFill>
                  <a:srgbClr val="0000CC"/>
                </a:solidFill>
              </a:rPr>
              <a:t>“NVVGNVZGGDLKN”</a:t>
            </a:r>
            <a:endParaRPr lang="ar-KW" altLang="en-US" sz="2400" b="1" dirty="0">
              <a:solidFill>
                <a:srgbClr val="0000CC"/>
              </a:solidFill>
            </a:endParaRPr>
          </a:p>
          <a:p>
            <a:endParaRPr lang="en-US" dirty="0"/>
          </a:p>
        </p:txBody>
      </p:sp>
    </p:spTree>
    <p:extLst>
      <p:ext uri="{BB962C8B-B14F-4D97-AF65-F5344CB8AC3E}">
        <p14:creationId xmlns:p14="http://schemas.microsoft.com/office/powerpoint/2010/main" val="2819004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عنصر نائب للمحتوى 2"/>
          <p:cNvSpPr txBox="1">
            <a:spLocks/>
          </p:cNvSpPr>
          <p:nvPr/>
        </p:nvSpPr>
        <p:spPr bwMode="auto">
          <a:xfrm>
            <a:off x="1682824" y="2276873"/>
            <a:ext cx="82296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defRPr>
                <a:solidFill>
                  <a:schemeClr val="tx1"/>
                </a:solidFill>
                <a:latin typeface="Calibri" pitchFamily="34" charset="0"/>
                <a:cs typeface="Arial" pitchFamily="34" charset="0"/>
              </a:defRPr>
            </a:lvl1pPr>
            <a:lvl2pPr marL="742950" indent="-285750" algn="r" rtl="1">
              <a:defRPr>
                <a:solidFill>
                  <a:schemeClr val="tx1"/>
                </a:solidFill>
                <a:latin typeface="Calibri" pitchFamily="34" charset="0"/>
                <a:cs typeface="Arial" pitchFamily="34" charset="0"/>
              </a:defRPr>
            </a:lvl2pPr>
            <a:lvl3pPr marL="1143000" indent="-228600" algn="r" rtl="1">
              <a:defRPr>
                <a:solidFill>
                  <a:schemeClr val="tx1"/>
                </a:solidFill>
                <a:latin typeface="Calibri" pitchFamily="34" charset="0"/>
                <a:cs typeface="Arial" pitchFamily="34" charset="0"/>
              </a:defRPr>
            </a:lvl3pPr>
            <a:lvl4pPr marL="1600200" indent="-228600" algn="r" rtl="1">
              <a:defRPr>
                <a:solidFill>
                  <a:schemeClr val="tx1"/>
                </a:solidFill>
                <a:latin typeface="Calibri" pitchFamily="34" charset="0"/>
                <a:cs typeface="Arial" pitchFamily="34" charset="0"/>
              </a:defRPr>
            </a:lvl4pPr>
            <a:lvl5pPr marL="2057400" indent="-228600" algn="r" rtl="1">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marL="0" indent="0" algn="l" rtl="0" eaLnBrk="1" hangingPunct="1">
              <a:spcBef>
                <a:spcPct val="20000"/>
              </a:spcBef>
              <a:defRPr/>
            </a:pPr>
            <a:r>
              <a:rPr lang="en-US" sz="2500" b="1" u="sng" dirty="0">
                <a:solidFill>
                  <a:srgbClr val="0000CC"/>
                </a:solidFill>
                <a:latin typeface="Times New Roman" pitchFamily="18" charset="0"/>
                <a:cs typeface="Times New Roman" pitchFamily="18" charset="0"/>
              </a:rPr>
              <a:t>Example 3.7</a:t>
            </a:r>
          </a:p>
          <a:p>
            <a:pPr algn="l" rtl="0" eaLnBrk="1" hangingPunct="1">
              <a:spcBef>
                <a:spcPct val="20000"/>
              </a:spcBef>
              <a:buFont typeface="Arial" pitchFamily="34" charset="0"/>
              <a:buChar char="•"/>
              <a:defRPr/>
            </a:pPr>
            <a:r>
              <a:rPr lang="en-US" sz="2400" dirty="0" smtClean="0">
                <a:latin typeface="Arial" pitchFamily="34" charset="0"/>
              </a:rPr>
              <a:t>Using Atbash cipher decrypt “</a:t>
            </a:r>
            <a:r>
              <a:rPr lang="en-US" sz="2400" b="1" dirty="0" smtClean="0">
                <a:solidFill>
                  <a:srgbClr val="0000CC"/>
                </a:solidFill>
                <a:latin typeface="Arial" pitchFamily="34" charset="0"/>
              </a:rPr>
              <a:t>SVOOLGSVIV</a:t>
            </a:r>
            <a:r>
              <a:rPr lang="en-US" sz="2400" dirty="0" smtClean="0">
                <a:latin typeface="Arial" pitchFamily="34" charset="0"/>
              </a:rPr>
              <a:t>”. </a:t>
            </a:r>
            <a:endParaRPr lang="ar-KW" sz="3600" dirty="0"/>
          </a:p>
        </p:txBody>
      </p:sp>
      <p:graphicFrame>
        <p:nvGraphicFramePr>
          <p:cNvPr id="5" name="جدول 4"/>
          <p:cNvGraphicFramePr>
            <a:graphicFrameLocks noGrp="1"/>
          </p:cNvGraphicFramePr>
          <p:nvPr>
            <p:extLst>
              <p:ext uri="{D42A27DB-BD31-4B8C-83A1-F6EECF244321}">
                <p14:modId xmlns:p14="http://schemas.microsoft.com/office/powerpoint/2010/main" val="2986915982"/>
              </p:ext>
            </p:extLst>
          </p:nvPr>
        </p:nvGraphicFramePr>
        <p:xfrm>
          <a:off x="1825808" y="3717032"/>
          <a:ext cx="9034272" cy="648072"/>
        </p:xfrm>
        <a:graphic>
          <a:graphicData uri="http://schemas.openxmlformats.org/drawingml/2006/table">
            <a:tbl>
              <a:tblPr rtl="1" firstRow="1" bandRow="1">
                <a:tableStyleId>{5940675A-B579-460E-94D1-54222C63F5DA}</a:tableStyleId>
              </a:tblPr>
              <a:tblGrid>
                <a:gridCol w="338328"/>
                <a:gridCol w="338328"/>
                <a:gridCol w="338328"/>
                <a:gridCol w="457200"/>
                <a:gridCol w="338328"/>
                <a:gridCol w="338328"/>
                <a:gridCol w="338328"/>
                <a:gridCol w="338328"/>
                <a:gridCol w="338328"/>
                <a:gridCol w="338328"/>
                <a:gridCol w="338328"/>
                <a:gridCol w="338328"/>
                <a:gridCol w="338328"/>
                <a:gridCol w="457200"/>
                <a:gridCol w="338328"/>
                <a:gridCol w="338328"/>
                <a:gridCol w="338328"/>
                <a:gridCol w="338328"/>
                <a:gridCol w="338328"/>
                <a:gridCol w="338328"/>
                <a:gridCol w="338328"/>
                <a:gridCol w="338328"/>
                <a:gridCol w="338328"/>
                <a:gridCol w="338328"/>
                <a:gridCol w="338328"/>
                <a:gridCol w="338328"/>
              </a:tblGrid>
              <a:tr h="648072">
                <a:tc>
                  <a:txBody>
                    <a:bodyPr/>
                    <a:lstStyle/>
                    <a:p>
                      <a:pPr algn="ctr" rtl="1"/>
                      <a:r>
                        <a:rPr lang="en-US" sz="2800" b="1" dirty="0" smtClean="0">
                          <a:solidFill>
                            <a:schemeClr val="tx1"/>
                          </a:solidFill>
                        </a:rPr>
                        <a:t>Z</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Y</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X</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W</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V</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U</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T</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S</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R</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Q</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P</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O</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N</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M</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L</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K</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J</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I</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H</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G</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F</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E</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D</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C</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B</a:t>
                      </a:r>
                      <a:endParaRPr lang="ar-KW" sz="2800" b="1" dirty="0">
                        <a:solidFill>
                          <a:schemeClr val="tx1"/>
                        </a:solidFill>
                      </a:endParaRPr>
                    </a:p>
                  </a:txBody>
                  <a:tcPr marL="91439" marR="91439" marT="45718" marB="45718"/>
                </a:tc>
                <a:tc>
                  <a:txBody>
                    <a:bodyPr/>
                    <a:lstStyle/>
                    <a:p>
                      <a:pPr algn="ctr" rtl="1"/>
                      <a:r>
                        <a:rPr lang="en-US" sz="2800" b="1" dirty="0" smtClean="0">
                          <a:solidFill>
                            <a:schemeClr val="tx1"/>
                          </a:solidFill>
                        </a:rPr>
                        <a:t>A</a:t>
                      </a:r>
                      <a:endParaRPr lang="ar-KW" sz="2800" b="1" dirty="0">
                        <a:solidFill>
                          <a:schemeClr val="tx1"/>
                        </a:solidFill>
                      </a:endParaRPr>
                    </a:p>
                  </a:txBody>
                  <a:tcPr marL="91439" marR="91439" marT="45718" marB="45718"/>
                </a:tc>
              </a:tr>
            </a:tbl>
          </a:graphicData>
        </a:graphic>
      </p:graphicFrame>
      <p:sp>
        <p:nvSpPr>
          <p:cNvPr id="21590" name="Rectangle 10"/>
          <p:cNvSpPr>
            <a:spLocks noChangeArrowheads="1"/>
          </p:cNvSpPr>
          <p:nvPr/>
        </p:nvSpPr>
        <p:spPr bwMode="auto">
          <a:xfrm>
            <a:off x="1127448" y="669081"/>
            <a:ext cx="399891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3.2.3 ATBASH CIPHER </a:t>
            </a:r>
          </a:p>
        </p:txBody>
      </p:sp>
      <p:sp>
        <p:nvSpPr>
          <p:cNvPr id="6" name="عنصر نائب للمحتوى 2"/>
          <p:cNvSpPr txBox="1">
            <a:spLocks/>
          </p:cNvSpPr>
          <p:nvPr/>
        </p:nvSpPr>
        <p:spPr bwMode="auto">
          <a:xfrm>
            <a:off x="1631504" y="1602667"/>
            <a:ext cx="936104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eaLnBrk="1" hangingPunct="1"/>
            <a:r>
              <a:rPr lang="en-US" altLang="en-US" sz="2400" dirty="0" smtClean="0">
                <a:latin typeface="Arial" panose="020B0604020202020204" pitchFamily="34" charset="0"/>
                <a:cs typeface="Arial" panose="020B0604020202020204" pitchFamily="34" charset="0"/>
              </a:rPr>
              <a:t>We can decrypt Atbash Cipher by inverse alphabet shift .</a:t>
            </a:r>
            <a:endParaRPr lang="ar-KW" altLang="en-US" sz="2400" dirty="0">
              <a:latin typeface="Arial" panose="020B0604020202020204" pitchFamily="34" charset="0"/>
            </a:endParaRPr>
          </a:p>
        </p:txBody>
      </p:sp>
      <p:sp>
        <p:nvSpPr>
          <p:cNvPr id="7" name="Rectangle 6"/>
          <p:cNvSpPr/>
          <p:nvPr/>
        </p:nvSpPr>
        <p:spPr>
          <a:xfrm>
            <a:off x="1937018" y="5085184"/>
            <a:ext cx="8750012" cy="738664"/>
          </a:xfrm>
          <a:prstGeom prst="rect">
            <a:avLst/>
          </a:prstGeom>
        </p:spPr>
        <p:txBody>
          <a:bodyPr wrap="square">
            <a:spAutoFit/>
          </a:bodyPr>
          <a:lstStyle/>
          <a:p>
            <a:r>
              <a:rPr lang="en-US" altLang="en-US" sz="2400" dirty="0">
                <a:solidFill>
                  <a:prstClr val="black"/>
                </a:solidFill>
              </a:rPr>
              <a:t>Message after encryption is</a:t>
            </a:r>
            <a:r>
              <a:rPr lang="en-US" altLang="en-US" sz="2400" dirty="0" smtClean="0">
                <a:solidFill>
                  <a:prstClr val="black"/>
                </a:solidFill>
                <a:ea typeface="+mj-ea"/>
              </a:rPr>
              <a:t>  …………………….. </a:t>
            </a:r>
            <a:endParaRPr lang="en-US" altLang="en-US" sz="2400" dirty="0">
              <a:solidFill>
                <a:prstClr val="black"/>
              </a:solidFill>
              <a:ea typeface="+mj-ea"/>
            </a:endParaRPr>
          </a:p>
          <a:p>
            <a:endParaRPr lang="en-US" dirty="0"/>
          </a:p>
        </p:txBody>
      </p:sp>
      <p:sp>
        <p:nvSpPr>
          <p:cNvPr id="8" name="Rectangle 7"/>
          <p:cNvSpPr/>
          <p:nvPr/>
        </p:nvSpPr>
        <p:spPr>
          <a:xfrm>
            <a:off x="623392" y="3856402"/>
            <a:ext cx="1069524" cy="369332"/>
          </a:xfrm>
          <a:prstGeom prst="rect">
            <a:avLst/>
          </a:prstGeom>
        </p:spPr>
        <p:txBody>
          <a:bodyPr wrap="none">
            <a:spAutoFit/>
          </a:bodyPr>
          <a:lstStyle/>
          <a:p>
            <a:r>
              <a:rPr lang="en-US" dirty="0" smtClean="0"/>
              <a:t>Plaintext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4" name="عنصر نائب للمحتوى 2"/>
              <p:cNvSpPr>
                <a:spLocks noGrp="1"/>
              </p:cNvSpPr>
              <p:nvPr>
                <p:ph idx="4294967295"/>
              </p:nvPr>
            </p:nvSpPr>
            <p:spPr>
              <a:xfrm>
                <a:off x="1487488" y="1702668"/>
                <a:ext cx="9649072" cy="4678660"/>
              </a:xfrm>
            </p:spPr>
            <p:txBody>
              <a:bodyPr/>
              <a:lstStyle/>
              <a:p>
                <a:pPr algn="l" rtl="0" eaLnBrk="1" hangingPunct="1">
                  <a:lnSpc>
                    <a:spcPct val="150000"/>
                  </a:lnSpc>
                </a:pPr>
                <a:r>
                  <a:rPr lang="en-US" altLang="en-US" sz="2400" dirty="0" smtClean="0">
                    <a:latin typeface="Arial" panose="020B0604020202020204" pitchFamily="34" charset="0"/>
                    <a:cs typeface="Arial" panose="020B0604020202020204" pitchFamily="34" charset="0"/>
                  </a:rPr>
                  <a:t>Are </a:t>
                </a:r>
                <a:r>
                  <a:rPr lang="en-US" altLang="en-US" sz="2400" dirty="0">
                    <a:latin typeface="Arial" panose="020B0604020202020204" pitchFamily="34" charset="0"/>
                    <a:cs typeface="Arial" panose="020B0604020202020204" pitchFamily="34" charset="0"/>
                  </a:rPr>
                  <a:t>the </a:t>
                </a:r>
                <a:r>
                  <a:rPr lang="en-US" altLang="en-US" sz="2400" dirty="0" err="1">
                    <a:latin typeface="Arial" panose="020B0604020202020204" pitchFamily="34" charset="0"/>
                    <a:cs typeface="Arial" panose="020B0604020202020204" pitchFamily="34" charset="0"/>
                  </a:rPr>
                  <a:t>monoalphabetic</a:t>
                </a:r>
                <a:r>
                  <a:rPr lang="en-US" altLang="en-US" sz="2400" dirty="0">
                    <a:latin typeface="Arial" panose="020B0604020202020204" pitchFamily="34" charset="0"/>
                    <a:cs typeface="Arial" panose="020B0604020202020204" pitchFamily="34" charset="0"/>
                  </a:rPr>
                  <a:t> substitution ciphers secure in the presence of up to date </a:t>
                </a:r>
                <a:r>
                  <a:rPr lang="en-US" altLang="en-US" sz="2400" dirty="0" smtClean="0">
                    <a:latin typeface="Arial" panose="020B0604020202020204" pitchFamily="34" charset="0"/>
                    <a:cs typeface="Arial" panose="020B0604020202020204" pitchFamily="34" charset="0"/>
                  </a:rPr>
                  <a:t>CPUs? The answer is NO.</a:t>
                </a:r>
                <a:endParaRPr lang="en-US" altLang="en-US" sz="2800" dirty="0">
                  <a:latin typeface="Arial" panose="020B0604020202020204" pitchFamily="34" charset="0"/>
                  <a:cs typeface="Arial" panose="020B0604020202020204" pitchFamily="34" charset="0"/>
                </a:endParaRPr>
              </a:p>
              <a:p>
                <a:pPr algn="l" rtl="0" eaLnBrk="1" hangingPunct="1">
                  <a:lnSpc>
                    <a:spcPct val="150000"/>
                  </a:lnSpc>
                </a:pPr>
                <a:r>
                  <a:rPr lang="en-US" altLang="en-US" sz="2400" b="1" dirty="0" smtClean="0">
                    <a:latin typeface="Arial" panose="020B0604020202020204" pitchFamily="34" charset="0"/>
                    <a:cs typeface="Arial" panose="020B0604020202020204" pitchFamily="34" charset="0"/>
                  </a:rPr>
                  <a:t>Proof</a:t>
                </a:r>
                <a:r>
                  <a:rPr lang="en-US" altLang="en-US" sz="2400" b="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Performing a brute force attack (claiming that we have no idea about the </a:t>
                </a:r>
                <a:r>
                  <a:rPr lang="en-US" altLang="en-US" sz="2400" dirty="0" err="1">
                    <a:latin typeface="Arial" panose="020B0604020202020204" pitchFamily="34" charset="0"/>
                    <a:cs typeface="Arial" panose="020B0604020202020204" pitchFamily="34" charset="0"/>
                  </a:rPr>
                  <a:t>monoalphabetic</a:t>
                </a:r>
                <a:r>
                  <a:rPr lang="en-US" altLang="en-US" sz="2400" dirty="0">
                    <a:latin typeface="Arial" panose="020B0604020202020204" pitchFamily="34" charset="0"/>
                    <a:cs typeface="Arial" panose="020B0604020202020204" pitchFamily="34" charset="0"/>
                  </a:rPr>
                  <a:t> cipher used).</a:t>
                </a:r>
                <a:r>
                  <a:rPr lang="en-US" altLang="en-US" sz="2000" dirty="0">
                    <a:latin typeface="Arial" panose="020B0604020202020204" pitchFamily="34" charset="0"/>
                    <a:cs typeface="Arial" panose="020B0604020202020204" pitchFamily="34" charset="0"/>
                  </a:rPr>
                  <a:t> </a:t>
                </a:r>
              </a:p>
              <a:p>
                <a:pPr marL="914400" algn="just" rtl="0" eaLnBrk="1" hangingPunct="1">
                  <a:lnSpc>
                    <a:spcPct val="150000"/>
                  </a:lnSpc>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We </a:t>
                </a:r>
                <a:r>
                  <a:rPr lang="en-US" altLang="en-US" sz="2400" dirty="0">
                    <a:latin typeface="Arial" panose="020B0604020202020204" pitchFamily="34" charset="0"/>
                    <a:cs typeface="Arial" panose="020B0604020202020204" pitchFamily="34" charset="0"/>
                  </a:rPr>
                  <a:t>have 26 letters </a:t>
                </a:r>
                <a:r>
                  <a:rPr lang="en-US" altLang="en-US" sz="2400" dirty="0" smtClean="0">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altLang="en-US" sz="2400" i="1">
                        <a:latin typeface="Cambria Math" panose="02040503050406030204" pitchFamily="18" charset="0"/>
                        <a:cs typeface="Arial" panose="020B0604020202020204" pitchFamily="34" charset="0"/>
                      </a:rPr>
                      <m:t>26</m:t>
                    </m:r>
                    <m:r>
                      <a:rPr lang="en-US" altLang="en-US" sz="2400" i="1">
                        <a:latin typeface="Cambria Math" panose="02040503050406030204" pitchFamily="18" charset="0"/>
                        <a:ea typeface="Cambria Math" panose="02040503050406030204" pitchFamily="18" charset="0"/>
                        <a:cs typeface="Arial" panose="020B0604020202020204" pitchFamily="34" charset="0"/>
                      </a:rPr>
                      <m:t>!≈</m:t>
                    </m:r>
                    <m:r>
                      <a:rPr lang="en-US" altLang="en-US" sz="2400" i="1">
                        <a:latin typeface="Cambria Math" panose="02040503050406030204" pitchFamily="18" charset="0"/>
                        <a:ea typeface="Cambria Math" panose="02040503050406030204" pitchFamily="18" charset="0"/>
                        <a:cs typeface="Arial" panose="020B0604020202020204" pitchFamily="34" charset="0"/>
                      </a:rPr>
                      <m:t>4</m:t>
                    </m:r>
                    <m:r>
                      <a:rPr lang="en-US" altLang="en-US" sz="2400"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en-US" sz="2400" i="1">
                            <a:latin typeface="Cambria Math" panose="02040503050406030204" pitchFamily="18" charset="0"/>
                            <a:ea typeface="Cambria Math" panose="02040503050406030204" pitchFamily="18" charset="0"/>
                            <a:cs typeface="Arial" panose="020B0604020202020204" pitchFamily="34" charset="0"/>
                          </a:rPr>
                        </m:ctrlPr>
                      </m:sSupPr>
                      <m:e>
                        <m:r>
                          <a:rPr lang="en-US" altLang="en-US" sz="2400" i="1">
                            <a:latin typeface="Cambria Math" panose="02040503050406030204" pitchFamily="18" charset="0"/>
                            <a:ea typeface="Cambria Math" panose="02040503050406030204" pitchFamily="18" charset="0"/>
                            <a:cs typeface="Arial" panose="020B0604020202020204" pitchFamily="34" charset="0"/>
                          </a:rPr>
                          <m:t>10</m:t>
                        </m:r>
                      </m:e>
                      <m:sup>
                        <m:r>
                          <a:rPr lang="en-US" altLang="en-US" sz="2400" i="1">
                            <a:latin typeface="Cambria Math" panose="02040503050406030204" pitchFamily="18" charset="0"/>
                            <a:ea typeface="Cambria Math" panose="02040503050406030204" pitchFamily="18" charset="0"/>
                            <a:cs typeface="Arial" panose="020B0604020202020204" pitchFamily="34" charset="0"/>
                          </a:rPr>
                          <m:t>26</m:t>
                        </m:r>
                      </m:sup>
                    </m:sSup>
                  </m:oMath>
                </a14:m>
                <a:r>
                  <a:rPr lang="en-US" altLang="en-US" sz="2400" dirty="0">
                    <a:latin typeface="Arial" panose="020B0604020202020204" pitchFamily="34" charset="0"/>
                    <a:cs typeface="Arial" panose="020B0604020202020204" pitchFamily="34" charset="0"/>
                  </a:rPr>
                  <a:t> possible </a:t>
                </a:r>
                <a:r>
                  <a:rPr lang="en-US" altLang="en-US" sz="2400" dirty="0" smtClean="0">
                    <a:latin typeface="Arial" panose="020B0604020202020204" pitchFamily="34" charset="0"/>
                    <a:cs typeface="Arial" panose="020B0604020202020204" pitchFamily="34" charset="0"/>
                  </a:rPr>
                  <a:t>keys.</a:t>
                </a:r>
                <a:endParaRPr lang="ar-KW" altLang="en-US" sz="2400" dirty="0">
                  <a:latin typeface="Arial" panose="020B0604020202020204" pitchFamily="34" charset="0"/>
                </a:endParaRPr>
              </a:p>
              <a:p>
                <a:pPr marL="914400" algn="just" rtl="0" eaLnBrk="1" hangingPunct="1">
                  <a:lnSpc>
                    <a:spcPct val="150000"/>
                  </a:lnSpc>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So,  breaking any </a:t>
                </a:r>
                <a:r>
                  <a:rPr lang="en-US" altLang="en-US" sz="2400" dirty="0" err="1">
                    <a:latin typeface="Arial" panose="020B0604020202020204" pitchFamily="34" charset="0"/>
                    <a:cs typeface="Arial" panose="020B0604020202020204" pitchFamily="34" charset="0"/>
                  </a:rPr>
                  <a:t>monoalphabetic</a:t>
                </a:r>
                <a:r>
                  <a:rPr lang="en-US" altLang="en-US" sz="2400" dirty="0">
                    <a:latin typeface="Arial" panose="020B0604020202020204" pitchFamily="34" charset="0"/>
                    <a:cs typeface="Arial" panose="020B0604020202020204" pitchFamily="34" charset="0"/>
                  </a:rPr>
                  <a:t> algorithm can be performed in seconds based on today's CPUs speed.</a:t>
                </a:r>
              </a:p>
              <a:p>
                <a:pPr marL="0" indent="0" algn="l" rtl="0" eaLnBrk="1" hangingPunct="1">
                  <a:buNone/>
                </a:pPr>
                <a:endParaRPr lang="en-US" altLang="en-US" sz="2400" dirty="0" smtClean="0">
                  <a:latin typeface="Arial" panose="020B0604020202020204" pitchFamily="34" charset="0"/>
                  <a:cs typeface="Arial" panose="020B0604020202020204" pitchFamily="34" charset="0"/>
                </a:endParaRPr>
              </a:p>
            </p:txBody>
          </p:sp>
        </mc:Choice>
        <mc:Fallback xmlns="">
          <p:sp>
            <p:nvSpPr>
              <p:cNvPr id="23554" name="عنصر نائب للمحتوى 2"/>
              <p:cNvSpPr>
                <a:spLocks noGrp="1" noRot="1" noChangeAspect="1" noMove="1" noResize="1" noEditPoints="1" noAdjustHandles="1" noChangeArrowheads="1" noChangeShapeType="1" noTextEdit="1"/>
              </p:cNvSpPr>
              <p:nvPr>
                <p:ph idx="4294967295"/>
              </p:nvPr>
            </p:nvSpPr>
            <p:spPr>
              <a:xfrm>
                <a:off x="1487488" y="1702668"/>
                <a:ext cx="9649072" cy="4678660"/>
              </a:xfrm>
              <a:blipFill rotWithShape="0">
                <a:blip r:embed="rId2" cstate="print"/>
                <a:stretch>
                  <a:fillRect l="-821" r="-1516"/>
                </a:stretch>
              </a:blipFill>
            </p:spPr>
            <p:txBody>
              <a:bodyPr/>
              <a:lstStyle/>
              <a:p>
                <a:r>
                  <a:rPr lang="en-US">
                    <a:noFill/>
                  </a:rPr>
                  <a:t> </a:t>
                </a:r>
              </a:p>
            </p:txBody>
          </p:sp>
        </mc:Fallback>
      </mc:AlternateContent>
      <p:sp>
        <p:nvSpPr>
          <p:cNvPr id="23557" name="Rectangle 10"/>
          <p:cNvSpPr>
            <a:spLocks noChangeArrowheads="1"/>
          </p:cNvSpPr>
          <p:nvPr/>
        </p:nvSpPr>
        <p:spPr bwMode="auto">
          <a:xfrm>
            <a:off x="1055440" y="539689"/>
            <a:ext cx="1008112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3.3 CRYPTANALYSIS OF MONO ALPHABETIC CIPHERS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لمحتوى 2"/>
          <p:cNvSpPr>
            <a:spLocks noGrp="1"/>
          </p:cNvSpPr>
          <p:nvPr>
            <p:ph idx="4294967295"/>
          </p:nvPr>
        </p:nvSpPr>
        <p:spPr>
          <a:xfrm>
            <a:off x="1559496" y="1484784"/>
            <a:ext cx="9309347" cy="4525963"/>
          </a:xfrm>
        </p:spPr>
        <p:txBody>
          <a:bodyPr/>
          <a:lstStyle/>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Letter </a:t>
            </a:r>
            <a:r>
              <a:rPr lang="en-US" altLang="en-US" sz="2400" dirty="0">
                <a:latin typeface="Arial" panose="020B0604020202020204" pitchFamily="34" charset="0"/>
                <a:cs typeface="Arial" panose="020B0604020202020204" pitchFamily="34" charset="0"/>
              </a:rPr>
              <a:t>frequency analysis is another practical attack.  </a:t>
            </a:r>
            <a:endParaRPr lang="en-US" altLang="en-US" sz="2400" dirty="0" smtClean="0">
              <a:latin typeface="Arial" panose="020B0604020202020204" pitchFamily="34" charset="0"/>
              <a:cs typeface="Arial" panose="020B0604020202020204" pitchFamily="34" charset="0"/>
            </a:endParaRP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brute force attack treats the cipher as a black </a:t>
            </a:r>
            <a:r>
              <a:rPr lang="en-US" altLang="en-US" sz="2400" dirty="0" smtClean="0">
                <a:latin typeface="Arial" panose="020B0604020202020204" pitchFamily="34" charset="0"/>
                <a:cs typeface="Arial" panose="020B0604020202020204" pitchFamily="34" charset="0"/>
              </a:rPr>
              <a:t>box.</a:t>
            </a:r>
            <a:r>
              <a:rPr lang="en-US" altLang="en-US" sz="2400" dirty="0">
                <a:latin typeface="Arial" panose="020B0604020202020204" pitchFamily="34" charset="0"/>
                <a:cs typeface="Arial" panose="020B0604020202020204" pitchFamily="34" charset="0"/>
              </a:rPr>
              <a:t>  </a:t>
            </a:r>
            <a:endParaRPr lang="en-US" altLang="en-US" sz="2400" dirty="0" smtClean="0">
              <a:latin typeface="Arial" panose="020B0604020202020204" pitchFamily="34" charset="0"/>
              <a:cs typeface="Arial" panose="020B0604020202020204" pitchFamily="34" charset="0"/>
            </a:endParaRP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Letter </a:t>
            </a:r>
            <a:r>
              <a:rPr lang="en-US" altLang="en-US" sz="2400" dirty="0">
                <a:latin typeface="Arial" panose="020B0604020202020204" pitchFamily="34" charset="0"/>
                <a:cs typeface="Arial" panose="020B0604020202020204" pitchFamily="34" charset="0"/>
              </a:rPr>
              <a:t>frequency attack analyze the internal structure of the </a:t>
            </a:r>
            <a:r>
              <a:rPr lang="en-US" altLang="en-US" sz="2400" dirty="0" smtClean="0">
                <a:latin typeface="Arial" panose="020B0604020202020204" pitchFamily="34" charset="0"/>
                <a:cs typeface="Arial" panose="020B0604020202020204" pitchFamily="34" charset="0"/>
              </a:rPr>
              <a:t>cipher (</a:t>
            </a:r>
            <a:r>
              <a:rPr lang="en-US" altLang="en-US" sz="2400" dirty="0">
                <a:latin typeface="Arial" panose="020B0604020202020204" pitchFamily="34" charset="0"/>
                <a:cs typeface="Arial" panose="020B0604020202020204" pitchFamily="34" charset="0"/>
              </a:rPr>
              <a:t>we call it analytical attack as well). </a:t>
            </a:r>
            <a:r>
              <a:rPr lang="en-US" altLang="en-US" sz="2400" dirty="0" smtClean="0">
                <a:latin typeface="Arial" panose="020B0604020202020204" pitchFamily="34" charset="0"/>
                <a:cs typeface="Arial" panose="020B0604020202020204" pitchFamily="34" charset="0"/>
              </a:rPr>
              <a:t> </a:t>
            </a:r>
          </a:p>
        </p:txBody>
      </p:sp>
      <p:sp>
        <p:nvSpPr>
          <p:cNvPr id="4" name="Rectangle 10"/>
          <p:cNvSpPr>
            <a:spLocks noChangeArrowheads="1"/>
          </p:cNvSpPr>
          <p:nvPr/>
        </p:nvSpPr>
        <p:spPr bwMode="auto">
          <a:xfrm>
            <a:off x="1055440" y="476672"/>
            <a:ext cx="10009112"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3.3 CRYPTANALYSIS OF MONO ALPHABETIC CIPHERS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لمحتوى 2"/>
          <p:cNvSpPr>
            <a:spLocks noGrp="1"/>
          </p:cNvSpPr>
          <p:nvPr>
            <p:ph idx="4294967295"/>
          </p:nvPr>
        </p:nvSpPr>
        <p:spPr>
          <a:xfrm>
            <a:off x="1487488" y="1412776"/>
            <a:ext cx="9649072" cy="4896940"/>
          </a:xfrm>
        </p:spPr>
        <p:txBody>
          <a:bodyPr/>
          <a:lstStyle/>
          <a:p>
            <a:pPr algn="l" rtl="0" eaLnBrk="1" hangingPunct="1">
              <a:lnSpc>
                <a:spcPct val="150000"/>
              </a:lnSpc>
            </a:pPr>
            <a:r>
              <a:rPr lang="en-US" altLang="en-US" sz="2400" b="1" dirty="0" smtClean="0">
                <a:latin typeface="Arial" panose="020B0604020202020204" pitchFamily="34" charset="0"/>
                <a:cs typeface="Arial" panose="020B0604020202020204" pitchFamily="34" charset="0"/>
              </a:rPr>
              <a:t>Disadvantages of </a:t>
            </a:r>
            <a:r>
              <a:rPr lang="en-US" altLang="en-US" sz="2400" b="1" dirty="0" err="1" smtClean="0">
                <a:latin typeface="Arial" panose="020B0604020202020204" pitchFamily="34" charset="0"/>
                <a:cs typeface="Arial" panose="020B0604020202020204" pitchFamily="34" charset="0"/>
              </a:rPr>
              <a:t>monoalphabetic</a:t>
            </a:r>
            <a:r>
              <a:rPr lang="en-US" altLang="en-US" sz="2400" b="1" dirty="0" smtClean="0">
                <a:latin typeface="Arial" panose="020B0604020202020204" pitchFamily="34" charset="0"/>
                <a:cs typeface="Arial" panose="020B0604020202020204" pitchFamily="34" charset="0"/>
              </a:rPr>
              <a:t> ciphers: </a:t>
            </a:r>
          </a:p>
          <a:p>
            <a:pPr lvl="1" algn="l" rtl="0" eaLnBrk="1" hangingPunct="1">
              <a:lnSpc>
                <a:spcPct val="150000"/>
              </a:lnSpc>
            </a:pPr>
            <a:r>
              <a:rPr lang="en-US" altLang="en-US" sz="2400" dirty="0" smtClean="0">
                <a:latin typeface="Arial" panose="020B0604020202020204" pitchFamily="34" charset="0"/>
                <a:cs typeface="Arial" panose="020B0604020202020204" pitchFamily="34" charset="0"/>
              </a:rPr>
              <a:t>Letter </a:t>
            </a:r>
            <a:r>
              <a:rPr lang="en-US" altLang="en-US" sz="2400" dirty="0">
                <a:latin typeface="Arial" panose="020B0604020202020204" pitchFamily="34" charset="0"/>
                <a:cs typeface="Arial" panose="020B0604020202020204" pitchFamily="34" charset="0"/>
              </a:rPr>
              <a:t>maps to the same letter each time.  </a:t>
            </a:r>
            <a:endParaRPr lang="en-US" altLang="en-US" sz="2400" dirty="0" smtClean="0">
              <a:latin typeface="Arial" panose="020B0604020202020204" pitchFamily="34" charset="0"/>
              <a:cs typeface="Arial" panose="020B0604020202020204" pitchFamily="34" charset="0"/>
            </a:endParaRPr>
          </a:p>
          <a:p>
            <a:pPr lvl="1" algn="l" rtl="0" eaLnBrk="1" hangingPunct="1">
              <a:lnSpc>
                <a:spcPct val="150000"/>
              </a:lnSpc>
            </a:pPr>
            <a:r>
              <a:rPr lang="en-US" altLang="en-US" sz="2400" dirty="0" smtClean="0">
                <a:latin typeface="Arial" panose="020B0604020202020204" pitchFamily="34" charset="0"/>
                <a:cs typeface="Arial" panose="020B0604020202020204" pitchFamily="34" charset="0"/>
              </a:rPr>
              <a:t>The </a:t>
            </a:r>
            <a:r>
              <a:rPr lang="en-US" altLang="en-US" sz="2400" i="1" dirty="0">
                <a:latin typeface="Arial" panose="020B0604020202020204" pitchFamily="34" charset="0"/>
                <a:cs typeface="Arial" panose="020B0604020202020204" pitchFamily="34" charset="0"/>
              </a:rPr>
              <a:t>ciphertext</a:t>
            </a:r>
            <a:r>
              <a:rPr lang="en-US" altLang="en-US" sz="2400" dirty="0">
                <a:latin typeface="Arial" panose="020B0604020202020204" pitchFamily="34" charset="0"/>
                <a:cs typeface="Arial" panose="020B0604020202020204" pitchFamily="34" charset="0"/>
              </a:rPr>
              <a:t> will gain the English language redundancy characteristics. </a:t>
            </a:r>
            <a:endParaRPr lang="en-US" altLang="en-US" sz="2400" dirty="0" smtClean="0">
              <a:latin typeface="Arial" panose="020B0604020202020204" pitchFamily="34" charset="0"/>
              <a:cs typeface="Arial" panose="020B0604020202020204" pitchFamily="34" charset="0"/>
            </a:endParaRPr>
          </a:p>
          <a:p>
            <a:pPr marL="342900" lvl="1" indent="-342900" algn="l" rtl="0" eaLnBrk="1" hangingPunct="1">
              <a:lnSpc>
                <a:spcPct val="150000"/>
              </a:lnSpc>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All </a:t>
            </a:r>
            <a:r>
              <a:rPr lang="en-US" altLang="en-US" sz="2400" dirty="0">
                <a:latin typeface="Arial" panose="020B0604020202020204" pitchFamily="34" charset="0"/>
                <a:cs typeface="Arial" panose="020B0604020202020204" pitchFamily="34" charset="0"/>
              </a:rPr>
              <a:t>the human languages have letter frequency redundancy but they are varies. </a:t>
            </a:r>
            <a:endParaRPr lang="en-US" altLang="en-US" sz="2400" dirty="0" smtClean="0">
              <a:latin typeface="Arial" panose="020B0604020202020204" pitchFamily="34" charset="0"/>
              <a:cs typeface="Arial" panose="020B0604020202020204" pitchFamily="34" charset="0"/>
            </a:endParaRPr>
          </a:p>
          <a:p>
            <a:pPr lvl="1" algn="l" rtl="0" eaLnBrk="1" hangingPunct="1">
              <a:lnSpc>
                <a:spcPct val="150000"/>
              </a:lnSpc>
            </a:pPr>
            <a:endParaRPr lang="ar-KW" altLang="en-US" dirty="0" smtClean="0"/>
          </a:p>
        </p:txBody>
      </p:sp>
      <p:sp>
        <p:nvSpPr>
          <p:cNvPr id="4" name="Rectangle 10"/>
          <p:cNvSpPr>
            <a:spLocks noChangeArrowheads="1"/>
          </p:cNvSpPr>
          <p:nvPr/>
        </p:nvSpPr>
        <p:spPr bwMode="auto">
          <a:xfrm>
            <a:off x="1055440" y="548680"/>
            <a:ext cx="1008112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3.3 CRYPTANALYSIS OF MONO ALPHABETIC CIPHERS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63552" y="2348880"/>
            <a:ext cx="7858125" cy="3528392"/>
          </a:xfrm>
        </p:spPr>
      </p:pic>
      <p:sp>
        <p:nvSpPr>
          <p:cNvPr id="4" name="Rectangle 10"/>
          <p:cNvSpPr>
            <a:spLocks noChangeArrowheads="1"/>
          </p:cNvSpPr>
          <p:nvPr/>
        </p:nvSpPr>
        <p:spPr bwMode="auto">
          <a:xfrm>
            <a:off x="1055440" y="692696"/>
            <a:ext cx="1008112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3.3 CRYPTANALYSIS OF MONO ALPHABETIC CIPHERS </a:t>
            </a:r>
          </a:p>
        </p:txBody>
      </p:sp>
      <p:sp>
        <p:nvSpPr>
          <p:cNvPr id="3" name="Rectangle 2"/>
          <p:cNvSpPr/>
          <p:nvPr/>
        </p:nvSpPr>
        <p:spPr>
          <a:xfrm>
            <a:off x="1343472" y="1556792"/>
            <a:ext cx="10081120" cy="600164"/>
          </a:xfrm>
          <a:prstGeom prst="rect">
            <a:avLst/>
          </a:prstGeom>
        </p:spPr>
        <p:txBody>
          <a:bodyPr wrap="square">
            <a:spAutoFit/>
          </a:bodyPr>
          <a:lstStyle/>
          <a:p>
            <a:pPr marL="0" lvl="1" eaLnBrk="1" hangingPunct="1">
              <a:lnSpc>
                <a:spcPct val="150000"/>
              </a:lnSpc>
            </a:pPr>
            <a:r>
              <a:rPr lang="en-US" altLang="en-US" sz="2200" dirty="0" smtClean="0"/>
              <a:t>Fig. below shows </a:t>
            </a:r>
            <a:r>
              <a:rPr lang="en-US" altLang="en-US" sz="2200" dirty="0"/>
              <a:t>that letters E, T, A, O,…etc has more redundancy than others.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لمحتوى 2"/>
          <p:cNvSpPr>
            <a:spLocks noGrp="1"/>
          </p:cNvSpPr>
          <p:nvPr>
            <p:ph idx="4294967295"/>
          </p:nvPr>
        </p:nvSpPr>
        <p:spPr>
          <a:xfrm>
            <a:off x="1559496" y="1484784"/>
            <a:ext cx="9577064" cy="4464769"/>
          </a:xfrm>
        </p:spPr>
        <p:txBody>
          <a:bodyPr/>
          <a:lstStyle/>
          <a:p>
            <a:pPr algn="just" rtl="0" eaLnBrk="1" hangingPunct="1">
              <a:lnSpc>
                <a:spcPct val="150000"/>
              </a:lnSpc>
            </a:pPr>
            <a:r>
              <a:rPr lang="en-US" altLang="en-US" sz="2400" dirty="0" err="1" smtClean="0">
                <a:latin typeface="Arial" panose="020B0604020202020204" pitchFamily="34" charset="0"/>
                <a:cs typeface="Arial" panose="020B0604020202020204" pitchFamily="34" charset="0"/>
              </a:rPr>
              <a:t>Cryptanalysists</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can break </a:t>
            </a:r>
            <a:r>
              <a:rPr lang="en-US" altLang="en-US" sz="2400" dirty="0" err="1">
                <a:latin typeface="Arial" panose="020B0604020202020204" pitchFamily="34" charset="0"/>
                <a:cs typeface="Arial" panose="020B0604020202020204" pitchFamily="34" charset="0"/>
              </a:rPr>
              <a:t>monoalphabetic</a:t>
            </a:r>
            <a:r>
              <a:rPr lang="en-US" altLang="en-US" sz="2400" dirty="0">
                <a:latin typeface="Arial" panose="020B0604020202020204" pitchFamily="34" charset="0"/>
                <a:cs typeface="Arial" panose="020B0604020202020204" pitchFamily="34" charset="0"/>
              </a:rPr>
              <a:t> ciphers </a:t>
            </a:r>
            <a:r>
              <a:rPr lang="en-US" altLang="en-US" sz="2400" dirty="0" smtClean="0">
                <a:latin typeface="Arial" panose="020B0604020202020204" pitchFamily="34" charset="0"/>
                <a:cs typeface="Arial" panose="020B0604020202020204" pitchFamily="34" charset="0"/>
              </a:rPr>
              <a:t>by:</a:t>
            </a:r>
          </a:p>
          <a:p>
            <a:pPr marL="796925" indent="-457200" algn="just" rtl="0" eaLnBrk="1" hangingPunct="1">
              <a:lnSpc>
                <a:spcPct val="150000"/>
              </a:lnSpc>
              <a:buFont typeface="+mj-lt"/>
              <a:buAutoNum type="arabicParenR"/>
            </a:pPr>
            <a:r>
              <a:rPr lang="en-US" altLang="en-US" sz="2400" dirty="0" smtClean="0">
                <a:latin typeface="Arial" panose="020B0604020202020204" pitchFamily="34" charset="0"/>
                <a:cs typeface="Arial" panose="020B0604020202020204" pitchFamily="34" charset="0"/>
              </a:rPr>
              <a:t>Count </a:t>
            </a:r>
            <a:r>
              <a:rPr lang="en-US" sz="2400" dirty="0" smtClean="0">
                <a:latin typeface="Arial" pitchFamily="34" charset="0"/>
                <a:cs typeface="Arial" pitchFamily="34" charset="0"/>
              </a:rPr>
              <a:t>relative </a:t>
            </a:r>
            <a:r>
              <a:rPr lang="en-US" sz="2400" dirty="0">
                <a:latin typeface="Arial" pitchFamily="34" charset="0"/>
                <a:cs typeface="Arial" pitchFamily="34" charset="0"/>
              </a:rPr>
              <a:t>letter </a:t>
            </a:r>
            <a:r>
              <a:rPr lang="en-US" sz="2400" dirty="0" smtClean="0">
                <a:latin typeface="Arial" pitchFamily="34" charset="0"/>
                <a:cs typeface="Arial" pitchFamily="34" charset="0"/>
              </a:rPr>
              <a:t>frequencies </a:t>
            </a:r>
            <a:r>
              <a:rPr lang="en-US" altLang="en-US" sz="2400" dirty="0" smtClean="0">
                <a:latin typeface="Arial" panose="020B0604020202020204" pitchFamily="34" charset="0"/>
                <a:cs typeface="Arial" panose="020B0604020202020204" pitchFamily="34" charset="0"/>
              </a:rPr>
              <a:t>in </a:t>
            </a:r>
            <a:r>
              <a:rPr lang="en-US" altLang="en-US" sz="2400" dirty="0">
                <a:latin typeface="Arial" panose="020B0604020202020204" pitchFamily="34" charset="0"/>
                <a:cs typeface="Arial" panose="020B0604020202020204" pitchFamily="34" charset="0"/>
              </a:rPr>
              <a:t>the ciphertext</a:t>
            </a:r>
            <a:r>
              <a:rPr lang="en-US" altLang="en-US" sz="2400" dirty="0" smtClean="0">
                <a:latin typeface="Arial" panose="020B0604020202020204" pitchFamily="34" charset="0"/>
                <a:cs typeface="Arial" panose="020B0604020202020204" pitchFamily="34" charset="0"/>
              </a:rPr>
              <a:t>. </a:t>
            </a:r>
          </a:p>
          <a:p>
            <a:pPr marL="796925" indent="-457200" algn="l" rtl="0" eaLnBrk="1" hangingPunct="1">
              <a:lnSpc>
                <a:spcPct val="150000"/>
              </a:lnSpc>
              <a:buFont typeface="+mj-lt"/>
              <a:buAutoNum type="arabicParenR"/>
            </a:pPr>
            <a:r>
              <a:rPr lang="en-US" altLang="en-US" sz="2400" dirty="0" smtClean="0">
                <a:latin typeface="Arial" panose="020B0604020202020204" pitchFamily="34" charset="0"/>
                <a:cs typeface="Arial" panose="020B0604020202020204" pitchFamily="34" charset="0"/>
              </a:rPr>
              <a:t>Replacing </a:t>
            </a:r>
            <a:r>
              <a:rPr lang="en-US" altLang="en-US" sz="2400" dirty="0">
                <a:latin typeface="Arial" panose="020B0604020202020204" pitchFamily="34" charset="0"/>
                <a:cs typeface="Arial" panose="020B0604020202020204" pitchFamily="34" charset="0"/>
              </a:rPr>
              <a:t>the most </a:t>
            </a:r>
            <a:r>
              <a:rPr lang="en-US" altLang="en-US" sz="2400" dirty="0" smtClean="0">
                <a:latin typeface="Arial" panose="020B0604020202020204" pitchFamily="34" charset="0"/>
                <a:cs typeface="Arial" panose="020B0604020202020204" pitchFamily="34" charset="0"/>
              </a:rPr>
              <a:t>frequent </a:t>
            </a:r>
            <a:r>
              <a:rPr lang="en-US" altLang="en-US" sz="2400" dirty="0">
                <a:latin typeface="Arial" panose="020B0604020202020204" pitchFamily="34" charset="0"/>
                <a:cs typeface="Arial" panose="020B0604020202020204" pitchFamily="34" charset="0"/>
              </a:rPr>
              <a:t>one </a:t>
            </a:r>
            <a:r>
              <a:rPr lang="en-US" altLang="en-US" sz="2400" dirty="0" smtClean="0">
                <a:latin typeface="Arial" panose="020B0604020202020204" pitchFamily="34" charset="0"/>
                <a:cs typeface="Arial" panose="020B0604020202020204" pitchFamily="34" charset="0"/>
              </a:rPr>
              <a:t>(say X) with </a:t>
            </a:r>
            <a:r>
              <a:rPr lang="en-US" altLang="en-US" sz="2400" dirty="0">
                <a:latin typeface="Arial" panose="020B0604020202020204" pitchFamily="34" charset="0"/>
                <a:cs typeface="Arial" panose="020B0604020202020204" pitchFamily="34" charset="0"/>
              </a:rPr>
              <a:t>letter E.  </a:t>
            </a:r>
          </a:p>
          <a:p>
            <a:pPr marL="796925" indent="-457200" algn="l" rtl="0" eaLnBrk="1" hangingPunct="1">
              <a:lnSpc>
                <a:spcPct val="150000"/>
              </a:lnSpc>
              <a:buFont typeface="+mj-lt"/>
              <a:buAutoNum type="arabicParenR"/>
            </a:pPr>
            <a:r>
              <a:rPr lang="en-US" altLang="en-US" sz="2400" dirty="0" smtClean="0">
                <a:latin typeface="Arial" panose="020B0604020202020204" pitchFamily="34" charset="0"/>
                <a:cs typeface="Arial" panose="020B0604020202020204" pitchFamily="34" charset="0"/>
              </a:rPr>
              <a:t>Check how many shifts between E and X (the key).</a:t>
            </a:r>
            <a:r>
              <a:rPr lang="en-US" altLang="en-US" sz="2400" dirty="0">
                <a:latin typeface="Arial" panose="020B0604020202020204" pitchFamily="34" charset="0"/>
                <a:cs typeface="Arial" panose="020B0604020202020204" pitchFamily="34" charset="0"/>
              </a:rPr>
              <a:t> </a:t>
            </a:r>
          </a:p>
          <a:p>
            <a:pPr marL="796925" indent="-457200" algn="l" rtl="0" eaLnBrk="1" hangingPunct="1">
              <a:lnSpc>
                <a:spcPct val="150000"/>
              </a:lnSpc>
              <a:buFont typeface="+mj-lt"/>
              <a:buAutoNum type="arabicParenR"/>
            </a:pPr>
            <a:r>
              <a:rPr lang="en-US" altLang="en-US" sz="2400" dirty="0" smtClean="0">
                <a:latin typeface="Arial" panose="020B0604020202020204" pitchFamily="34" charset="0"/>
                <a:cs typeface="Arial" panose="020B0604020202020204" pitchFamily="34" charset="0"/>
              </a:rPr>
              <a:t>Apply the decryption using the key founded in step (3).</a:t>
            </a:r>
          </a:p>
          <a:p>
            <a:pPr marL="796925" indent="-457200" algn="l" rtl="0" eaLnBrk="1" hangingPunct="1">
              <a:lnSpc>
                <a:spcPct val="150000"/>
              </a:lnSpc>
              <a:buFont typeface="+mj-lt"/>
              <a:buAutoNum type="arabicParenR"/>
            </a:pPr>
            <a:r>
              <a:rPr lang="en-US" altLang="en-US" sz="2400" dirty="0" smtClean="0">
                <a:latin typeface="Arial" panose="020B0604020202020204" pitchFamily="34" charset="0"/>
                <a:cs typeface="Arial" panose="020B0604020202020204" pitchFamily="34" charset="0"/>
              </a:rPr>
              <a:t>If you didn’t get meaningful sentence use the second most frequent letter used and so on. </a:t>
            </a:r>
            <a:r>
              <a:rPr lang="en-US" altLang="en-US" sz="2400" dirty="0">
                <a:latin typeface="Arial" panose="020B0604020202020204" pitchFamily="34" charset="0"/>
                <a:cs typeface="Arial" panose="020B0604020202020204" pitchFamily="34" charset="0"/>
              </a:rPr>
              <a:t> </a:t>
            </a:r>
            <a:endParaRPr lang="ar-KW" altLang="en-US" sz="2400" dirty="0">
              <a:latin typeface="Arial" panose="020B0604020202020204" pitchFamily="34" charset="0"/>
            </a:endParaRPr>
          </a:p>
        </p:txBody>
      </p:sp>
      <p:sp>
        <p:nvSpPr>
          <p:cNvPr id="4" name="Rectangle 10"/>
          <p:cNvSpPr>
            <a:spLocks noChangeArrowheads="1"/>
          </p:cNvSpPr>
          <p:nvPr/>
        </p:nvSpPr>
        <p:spPr bwMode="auto">
          <a:xfrm>
            <a:off x="1055440" y="692696"/>
            <a:ext cx="1008112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3.3 CRYPTANALYSIS OF MONO ALPHABETIC CIPHERS </a:t>
            </a:r>
          </a:p>
        </p:txBody>
      </p:sp>
      <p:sp>
        <p:nvSpPr>
          <p:cNvPr id="2" name="Rounded Rectangle 1"/>
          <p:cNvSpPr/>
          <p:nvPr/>
        </p:nvSpPr>
        <p:spPr>
          <a:xfrm>
            <a:off x="623392" y="1700808"/>
            <a:ext cx="792088" cy="38164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2400" dirty="0" smtClean="0">
                <a:solidFill>
                  <a:schemeClr val="tx1"/>
                </a:solidFill>
              </a:rPr>
              <a:t>Structural attack technique</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لمحتوى 2"/>
          <p:cNvSpPr>
            <a:spLocks noGrp="1"/>
          </p:cNvSpPr>
          <p:nvPr>
            <p:ph idx="4294967295"/>
          </p:nvPr>
        </p:nvSpPr>
        <p:spPr>
          <a:xfrm>
            <a:off x="1827213" y="1714500"/>
            <a:ext cx="8229600" cy="1714500"/>
          </a:xfrm>
        </p:spPr>
        <p:txBody>
          <a:bodyPr/>
          <a:lstStyle/>
          <a:p>
            <a:pPr marL="0" indent="0" algn="l" rtl="0" eaLnBrk="1" hangingPunct="1">
              <a:buNone/>
              <a:defRPr/>
            </a:pPr>
            <a:r>
              <a:rPr lang="en-US" sz="2500" b="1" u="sng" dirty="0">
                <a:solidFill>
                  <a:srgbClr val="0000CC"/>
                </a:solidFill>
                <a:latin typeface="Times New Roman" pitchFamily="18" charset="0"/>
                <a:cs typeface="Times New Roman" pitchFamily="18" charset="0"/>
              </a:rPr>
              <a:t>Example 3.8</a:t>
            </a:r>
          </a:p>
          <a:p>
            <a:pPr marL="0" indent="0" algn="l" rtl="0" eaLnBrk="1" hangingPunct="1">
              <a:buNone/>
              <a:defRPr/>
            </a:pPr>
            <a:r>
              <a:rPr lang="en-US" sz="2400" dirty="0" smtClean="0">
                <a:latin typeface="Arial" pitchFamily="34" charset="0"/>
                <a:cs typeface="Arial" pitchFamily="34" charset="0"/>
              </a:rPr>
              <a:t>Use frequency analysis to encrypt the </a:t>
            </a:r>
            <a:r>
              <a:rPr lang="en-US" sz="2400" dirty="0">
                <a:latin typeface="Arial" pitchFamily="34" charset="0"/>
                <a:cs typeface="Arial" pitchFamily="34" charset="0"/>
              </a:rPr>
              <a:t>given ciphertext</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29699" name="مربع نص 4"/>
          <p:cNvSpPr txBox="1">
            <a:spLocks noChangeArrowheads="1"/>
          </p:cNvSpPr>
          <p:nvPr/>
        </p:nvSpPr>
        <p:spPr bwMode="auto">
          <a:xfrm>
            <a:off x="1919289" y="2924944"/>
            <a:ext cx="8034337" cy="22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eaLnBrk="1" hangingPunct="1">
              <a:lnSpc>
                <a:spcPct val="150000"/>
              </a:lnSpc>
              <a:spcBef>
                <a:spcPct val="0"/>
              </a:spcBef>
              <a:buFontTx/>
              <a:buNone/>
            </a:pPr>
            <a:r>
              <a:rPr lang="en-US" altLang="en-US" sz="2400" b="1" dirty="0" smtClean="0">
                <a:solidFill>
                  <a:srgbClr val="0000CC"/>
                </a:solidFill>
                <a:latin typeface="Arial" panose="020B0604020202020204" pitchFamily="34" charset="0"/>
              </a:rPr>
              <a:t>UFIMEPUEOXAEQPKQEFQDPMKFTMFEQHQDMXUZRADYMXNGFPUDQOFOAZFMOFETMHQNQQZYMPQIUFTBAXUFUOMXDQBDQEQZFMFUHQEARFTQHUQFOAZSUZYAEOAI</a:t>
            </a:r>
            <a:endParaRPr lang="ar-KW" altLang="en-US" sz="2400" b="1" dirty="0">
              <a:solidFill>
                <a:srgbClr val="0000CC"/>
              </a:solidFill>
              <a:latin typeface="Arial" panose="020B0604020202020204" pitchFamily="34" charset="0"/>
            </a:endParaRPr>
          </a:p>
        </p:txBody>
      </p:sp>
      <p:sp>
        <p:nvSpPr>
          <p:cNvPr id="5" name="Rectangle 10"/>
          <p:cNvSpPr>
            <a:spLocks noChangeArrowheads="1"/>
          </p:cNvSpPr>
          <p:nvPr/>
        </p:nvSpPr>
        <p:spPr bwMode="auto">
          <a:xfrm>
            <a:off x="1055440" y="692696"/>
            <a:ext cx="1008112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3.3 CRYPTANALYSIS OF MONO ALPHABETIC CIPHERS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4"/>
          <p:cNvSpPr txBox="1">
            <a:spLocks/>
          </p:cNvSpPr>
          <p:nvPr/>
        </p:nvSpPr>
        <p:spPr bwMode="auto">
          <a:xfrm>
            <a:off x="4367214" y="-144463"/>
            <a:ext cx="3457575"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Chapter 3:</a:t>
            </a:r>
            <a:r>
              <a:rPr lang="en-US" altLang="en-US" sz="4000" b="1" dirty="0"/>
              <a:t> </a:t>
            </a:r>
            <a:endParaRPr lang="ar-KW" altLang="en-US" sz="4000" b="1" dirty="0">
              <a:cs typeface="Times New Roman" panose="02020603050405020304" pitchFamily="18" charset="0"/>
            </a:endParaRPr>
          </a:p>
        </p:txBody>
      </p:sp>
      <p:sp>
        <p:nvSpPr>
          <p:cNvPr id="6" name="عنوان فرعي 5"/>
          <p:cNvSpPr txBox="1">
            <a:spLocks/>
          </p:cNvSpPr>
          <p:nvPr/>
        </p:nvSpPr>
        <p:spPr>
          <a:xfrm>
            <a:off x="2566988" y="376337"/>
            <a:ext cx="6400800" cy="460375"/>
          </a:xfrm>
          <a:prstGeom prst="rect">
            <a:avLst/>
          </a:prstGeom>
        </p:spPr>
        <p:txBody>
          <a:bodyPr/>
          <a:lst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defRPr/>
            </a:pPr>
            <a:r>
              <a:rPr lang="en-US" sz="2800" b="1" dirty="0">
                <a:solidFill>
                  <a:srgbClr val="0000CC"/>
                </a:solidFill>
                <a:cs typeface="+mj-cs"/>
              </a:rPr>
              <a:t>CLASSICAL </a:t>
            </a:r>
            <a:r>
              <a:rPr lang="en-US" sz="2800" b="1" dirty="0" smtClean="0">
                <a:solidFill>
                  <a:srgbClr val="0000CC"/>
                </a:solidFill>
                <a:cs typeface="+mj-cs"/>
              </a:rPr>
              <a:t>ENCRYPTION </a:t>
            </a:r>
            <a:r>
              <a:rPr lang="en-US" sz="2800" b="1" dirty="0">
                <a:solidFill>
                  <a:srgbClr val="0000CC"/>
                </a:solidFill>
                <a:cs typeface="+mj-cs"/>
              </a:rPr>
              <a:t>(SUBSTTUTION)</a:t>
            </a:r>
            <a:endParaRPr lang="ar-KW" sz="2800" b="1" dirty="0">
              <a:solidFill>
                <a:srgbClr val="0000CC"/>
              </a:solidFill>
              <a:cs typeface="+mj-cs"/>
            </a:endParaRPr>
          </a:p>
        </p:txBody>
      </p:sp>
      <p:sp>
        <p:nvSpPr>
          <p:cNvPr id="4100" name="Rectangle 10"/>
          <p:cNvSpPr>
            <a:spLocks noChangeArrowheads="1"/>
          </p:cNvSpPr>
          <p:nvPr/>
        </p:nvSpPr>
        <p:spPr bwMode="auto">
          <a:xfrm>
            <a:off x="4800601" y="836614"/>
            <a:ext cx="22510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Objectives</a:t>
            </a:r>
          </a:p>
        </p:txBody>
      </p:sp>
      <p:sp>
        <p:nvSpPr>
          <p:cNvPr id="4101" name="Rectangle 3"/>
          <p:cNvSpPr>
            <a:spLocks noChangeArrowheads="1"/>
          </p:cNvSpPr>
          <p:nvPr/>
        </p:nvSpPr>
        <p:spPr bwMode="auto">
          <a:xfrm>
            <a:off x="1774825" y="1412876"/>
            <a:ext cx="78692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buFontTx/>
              <a:buNone/>
            </a:pPr>
            <a:r>
              <a:rPr lang="en-US" altLang="en-US">
                <a:latin typeface="Arial" panose="020B0604020202020204" pitchFamily="34" charset="0"/>
              </a:rPr>
              <a:t>The learning objectives of this chapter are: </a:t>
            </a:r>
          </a:p>
          <a:p>
            <a:pPr algn="l" rtl="0">
              <a:buFontTx/>
              <a:buNone/>
            </a:pPr>
            <a:r>
              <a:rPr lang="en-US" altLang="en-US" sz="2800">
                <a:latin typeface="Arial" panose="020B0604020202020204" pitchFamily="34" charset="0"/>
              </a:rPr>
              <a:t> </a:t>
            </a:r>
          </a:p>
          <a:p>
            <a:pPr algn="l" rtl="0" eaLnBrk="1" hangingPunct="1">
              <a:buFontTx/>
              <a:buNone/>
            </a:pPr>
            <a:endParaRPr lang="en-AU" altLang="en-US" sz="2800">
              <a:latin typeface="Arial" panose="020B0604020202020204" pitchFamily="34" charset="0"/>
            </a:endParaRPr>
          </a:p>
        </p:txBody>
      </p:sp>
      <p:sp>
        <p:nvSpPr>
          <p:cNvPr id="4102" name="Rectangle 11"/>
          <p:cNvSpPr>
            <a:spLocks noChangeArrowheads="1"/>
          </p:cNvSpPr>
          <p:nvPr/>
        </p:nvSpPr>
        <p:spPr bwMode="auto">
          <a:xfrm>
            <a:off x="1685925" y="1988840"/>
            <a:ext cx="8802688" cy="4609230"/>
          </a:xfrm>
          <a:prstGeom prst="rect">
            <a:avLst/>
          </a:prstGeom>
          <a:solidFill>
            <a:srgbClr val="D8D8D8"/>
          </a:solidFill>
          <a:ln w="9525">
            <a:solidFill>
              <a:srgbClr val="000000"/>
            </a:solidFill>
            <a:miter lim="800000"/>
            <a:headEnd/>
            <a:tailEnd/>
          </a:ln>
        </p:spPr>
        <p:txBody>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800100" indent="-34290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lgn="l" rtl="0" eaLnBrk="1" hangingPunct="1">
              <a:spcBef>
                <a:spcPts val="500"/>
              </a:spcBef>
              <a:spcAft>
                <a:spcPts val="500"/>
              </a:spcAft>
              <a:buFont typeface="Wingdings" panose="05000000000000000000" pitchFamily="2" charset="2"/>
              <a:buChar char="§"/>
            </a:pP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Understand the classical substitution cryptography. </a:t>
            </a:r>
          </a:p>
          <a:p>
            <a:pPr lvl="1" algn="l" rtl="0" eaLnBrk="1" hangingPunct="1">
              <a:spcBef>
                <a:spcPts val="500"/>
              </a:spcBef>
              <a:spcAft>
                <a:spcPts val="500"/>
              </a:spcAft>
              <a:buFont typeface="Wingdings" panose="05000000000000000000" pitchFamily="2" charset="2"/>
              <a:buChar char="§"/>
            </a:pP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Understand the </a:t>
            </a:r>
            <a:r>
              <a:rPr lang="en-US" altLang="en-US" sz="2400" b="1" dirty="0" err="1">
                <a:latin typeface="Times New Roman" panose="02020603050405020304" pitchFamily="18" charset="0"/>
                <a:ea typeface="Arial" panose="020B0604020202020204" pitchFamily="34" charset="0"/>
                <a:cs typeface="Times New Roman" panose="02020603050405020304" pitchFamily="18" charset="0"/>
              </a:rPr>
              <a:t>monoalphabetic</a:t>
            </a: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 ciphers.</a:t>
            </a:r>
          </a:p>
          <a:p>
            <a:pPr lvl="1" algn="l" rtl="0" eaLnBrk="1" hangingPunct="1">
              <a:spcBef>
                <a:spcPts val="500"/>
              </a:spcBef>
              <a:spcAft>
                <a:spcPts val="500"/>
              </a:spcAft>
              <a:buFont typeface="Wingdings" panose="05000000000000000000" pitchFamily="2" charset="2"/>
              <a:buChar char="§"/>
            </a:pP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Understand </a:t>
            </a:r>
            <a:r>
              <a:rPr lang="en-US" altLang="en-US" sz="2400" b="1" dirty="0" smtClean="0">
                <a:latin typeface="Times New Roman" panose="02020603050405020304" pitchFamily="18" charset="0"/>
                <a:ea typeface="Arial" panose="020B0604020202020204" pitchFamily="34" charset="0"/>
                <a:cs typeface="Times New Roman" panose="02020603050405020304" pitchFamily="18" charset="0"/>
              </a:rPr>
              <a:t>cryptanalyze </a:t>
            </a: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the </a:t>
            </a:r>
            <a:r>
              <a:rPr lang="en-US" altLang="en-US" sz="2400" b="1" dirty="0" err="1">
                <a:latin typeface="Times New Roman" panose="02020603050405020304" pitchFamily="18" charset="0"/>
                <a:ea typeface="Arial" panose="020B0604020202020204" pitchFamily="34" charset="0"/>
                <a:cs typeface="Times New Roman" panose="02020603050405020304" pitchFamily="18" charset="0"/>
              </a:rPr>
              <a:t>monoalphabetic</a:t>
            </a: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 ciphers.  </a:t>
            </a:r>
          </a:p>
          <a:p>
            <a:pPr lvl="1" algn="l" rtl="0" eaLnBrk="1" hangingPunct="1">
              <a:spcBef>
                <a:spcPts val="500"/>
              </a:spcBef>
              <a:spcAft>
                <a:spcPts val="500"/>
              </a:spcAft>
              <a:buFont typeface="Wingdings" panose="05000000000000000000" pitchFamily="2" charset="2"/>
              <a:buChar char="§"/>
            </a:pP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Understand the polyalphabetic ciphers.</a:t>
            </a:r>
          </a:p>
          <a:p>
            <a:pPr lvl="1" algn="l" rtl="0" eaLnBrk="1" hangingPunct="1">
              <a:spcBef>
                <a:spcPts val="500"/>
              </a:spcBef>
              <a:spcAft>
                <a:spcPts val="500"/>
              </a:spcAft>
              <a:buFont typeface="Wingdings" panose="05000000000000000000" pitchFamily="2" charset="2"/>
              <a:buChar char="§"/>
            </a:pP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Understand </a:t>
            </a:r>
            <a:r>
              <a:rPr lang="en-US" altLang="en-US" sz="2400" b="1" dirty="0" smtClean="0">
                <a:latin typeface="Times New Roman" panose="02020603050405020304" pitchFamily="18" charset="0"/>
                <a:ea typeface="Arial" panose="020B0604020202020204" pitchFamily="34" charset="0"/>
                <a:cs typeface="Times New Roman" panose="02020603050405020304" pitchFamily="18" charset="0"/>
              </a:rPr>
              <a:t>cryptanalyze </a:t>
            </a: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the polyalphabetic ciphers.</a:t>
            </a:r>
          </a:p>
          <a:p>
            <a:pPr lvl="1" algn="l" rtl="0" eaLnBrk="1" hangingPunct="1">
              <a:spcBef>
                <a:spcPts val="500"/>
              </a:spcBef>
              <a:spcAft>
                <a:spcPts val="500"/>
              </a:spcAft>
              <a:buFont typeface="Wingdings" panose="05000000000000000000" pitchFamily="2" charset="2"/>
              <a:buChar char="§"/>
            </a:pP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Understand the </a:t>
            </a:r>
            <a:r>
              <a:rPr lang="en-US" altLang="en-US" sz="2400" b="1" dirty="0" err="1">
                <a:latin typeface="Times New Roman" panose="02020603050405020304" pitchFamily="18" charset="0"/>
                <a:ea typeface="Arial" panose="020B0604020202020204" pitchFamily="34" charset="0"/>
                <a:cs typeface="Times New Roman" panose="02020603050405020304" pitchFamily="18" charset="0"/>
              </a:rPr>
              <a:t>polygrams</a:t>
            </a: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 ciphers.</a:t>
            </a:r>
          </a:p>
          <a:p>
            <a:pPr lvl="1" algn="l" rtl="0" eaLnBrk="1" hangingPunct="1">
              <a:spcBef>
                <a:spcPts val="500"/>
              </a:spcBef>
              <a:spcAft>
                <a:spcPts val="500"/>
              </a:spcAft>
              <a:buFont typeface="Wingdings" panose="05000000000000000000" pitchFamily="2" charset="2"/>
              <a:buChar char="§"/>
            </a:pP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Understand </a:t>
            </a:r>
            <a:r>
              <a:rPr lang="en-US" altLang="en-US" sz="2400" b="1" dirty="0" smtClean="0">
                <a:latin typeface="Times New Roman" panose="02020603050405020304" pitchFamily="18" charset="0"/>
                <a:ea typeface="Arial" panose="020B0604020202020204" pitchFamily="34" charset="0"/>
                <a:cs typeface="Times New Roman" panose="02020603050405020304" pitchFamily="18" charset="0"/>
              </a:rPr>
              <a:t>cryptanalyze </a:t>
            </a: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the </a:t>
            </a:r>
            <a:r>
              <a:rPr lang="en-US" altLang="en-US" sz="2400" b="1" dirty="0" err="1">
                <a:latin typeface="Times New Roman" panose="02020603050405020304" pitchFamily="18" charset="0"/>
                <a:ea typeface="Arial" panose="020B0604020202020204" pitchFamily="34" charset="0"/>
                <a:cs typeface="Times New Roman" panose="02020603050405020304" pitchFamily="18" charset="0"/>
              </a:rPr>
              <a:t>polygrams</a:t>
            </a: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 ciphers.</a:t>
            </a:r>
          </a:p>
          <a:p>
            <a:pPr lvl="1" algn="l" rtl="0" eaLnBrk="1" hangingPunct="1">
              <a:spcBef>
                <a:spcPts val="500"/>
              </a:spcBef>
              <a:spcAft>
                <a:spcPts val="500"/>
              </a:spcAft>
              <a:buFont typeface="Wingdings" panose="05000000000000000000" pitchFamily="2" charset="2"/>
              <a:buChar char="§"/>
            </a:pPr>
            <a:r>
              <a:rPr lang="en-US" altLang="en-US" sz="2400" b="1" dirty="0">
                <a:latin typeface="Times New Roman" panose="02020603050405020304" pitchFamily="18" charset="0"/>
                <a:ea typeface="Arial" panose="020B0604020202020204" pitchFamily="34" charset="0"/>
                <a:cs typeface="Times New Roman" panose="02020603050405020304" pitchFamily="18" charset="0"/>
              </a:rPr>
              <a:t>Understand the </a:t>
            </a:r>
            <a:r>
              <a:rPr lang="en-US" altLang="en-US" sz="2400" b="1" dirty="0" smtClean="0">
                <a:latin typeface="Times New Roman" panose="02020603050405020304" pitchFamily="18" charset="0"/>
                <a:ea typeface="Arial" panose="020B0604020202020204" pitchFamily="34" charset="0"/>
                <a:cs typeface="Times New Roman" panose="02020603050405020304" pitchFamily="18" charset="0"/>
              </a:rPr>
              <a:t>Homophonic </a:t>
            </a:r>
            <a:r>
              <a:rPr lang="en-US" altLang="en-US" sz="2400" b="1" dirty="0" smtClean="0">
                <a:latin typeface="Times New Roman" panose="02020603050405020304" pitchFamily="18" charset="0"/>
                <a:ea typeface="Arial" panose="020B0604020202020204" pitchFamily="34" charset="0"/>
                <a:cs typeface="Times New Roman" panose="02020603050405020304" pitchFamily="18" charset="0"/>
              </a:rPr>
              <a:t>ciphers.</a:t>
            </a:r>
          </a:p>
          <a:p>
            <a:pPr lvl="1" algn="l" rtl="0" eaLnBrk="1" hangingPunct="1">
              <a:spcBef>
                <a:spcPts val="500"/>
              </a:spcBef>
              <a:spcAft>
                <a:spcPts val="500"/>
              </a:spcAft>
              <a:buFont typeface="Wingdings" panose="05000000000000000000" pitchFamily="2" charset="2"/>
              <a:buChar char="§"/>
            </a:pPr>
            <a:r>
              <a:rPr lang="en-US" altLang="en-US" sz="2400" b="1" dirty="0" smtClean="0">
                <a:latin typeface="Times New Roman" panose="02020603050405020304" pitchFamily="18" charset="0"/>
                <a:ea typeface="Arial" panose="020B0604020202020204" pitchFamily="34" charset="0"/>
                <a:cs typeface="Times New Roman" panose="02020603050405020304" pitchFamily="18" charset="0"/>
              </a:rPr>
              <a:t>Understand cryptanalyze </a:t>
            </a:r>
            <a:r>
              <a:rPr lang="en-US" altLang="en-US" sz="2400" b="1">
                <a:latin typeface="Times New Roman" panose="02020603050405020304" pitchFamily="18" charset="0"/>
                <a:ea typeface="Arial" panose="020B0604020202020204" pitchFamily="34" charset="0"/>
                <a:cs typeface="Times New Roman" panose="02020603050405020304" pitchFamily="18" charset="0"/>
              </a:rPr>
              <a:t>the </a:t>
            </a:r>
            <a:r>
              <a:rPr lang="en-US" altLang="en-US" sz="2400" b="1" smtClean="0">
                <a:latin typeface="Times New Roman" panose="02020603050405020304" pitchFamily="18" charset="0"/>
                <a:ea typeface="Arial" panose="020B0604020202020204" pitchFamily="34" charset="0"/>
                <a:cs typeface="Times New Roman" panose="02020603050405020304" pitchFamily="18" charset="0"/>
              </a:rPr>
              <a:t>Homophonic </a:t>
            </a:r>
            <a:r>
              <a:rPr lang="en-US" altLang="en-US" sz="2400" b="1" smtClean="0">
                <a:latin typeface="Times New Roman" panose="02020603050405020304" pitchFamily="18" charset="0"/>
                <a:ea typeface="Arial" panose="020B0604020202020204" pitchFamily="34" charset="0"/>
                <a:cs typeface="Times New Roman" panose="02020603050405020304" pitchFamily="18" charset="0"/>
              </a:rPr>
              <a:t>ciphers</a:t>
            </a:r>
            <a:r>
              <a:rPr lang="en-US" altLang="en-US" sz="2400" b="1" dirty="0" smtClean="0">
                <a:latin typeface="Times New Roman" panose="02020603050405020304" pitchFamily="18" charset="0"/>
                <a:ea typeface="Arial" panose="020B0604020202020204" pitchFamily="34" charset="0"/>
                <a:cs typeface="Times New Roman" panose="02020603050405020304" pitchFamily="18" charset="0"/>
              </a:rPr>
              <a:t>.</a:t>
            </a:r>
          </a:p>
          <a:p>
            <a:pPr lvl="1" algn="l" rtl="0" eaLnBrk="1" hangingPunct="1">
              <a:spcBef>
                <a:spcPts val="500"/>
              </a:spcBef>
              <a:spcAft>
                <a:spcPts val="500"/>
              </a:spcAft>
              <a:buFont typeface="Wingdings" panose="05000000000000000000" pitchFamily="2" charset="2"/>
              <a:buChar char="§"/>
            </a:pPr>
            <a:endParaRPr lang="en-US" altLang="en-US" b="1" dirty="0">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055440" y="548680"/>
            <a:ext cx="10153128"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3.3 CRYPTANALYSIS OF MONO ALPHABETIC CIPHERS </a:t>
            </a:r>
          </a:p>
        </p:txBody>
      </p:sp>
      <p:graphicFrame>
        <p:nvGraphicFramePr>
          <p:cNvPr id="4" name="Table 3"/>
          <p:cNvGraphicFramePr>
            <a:graphicFrameLocks noGrp="1"/>
          </p:cNvGraphicFramePr>
          <p:nvPr>
            <p:extLst>
              <p:ext uri="{D42A27DB-BD31-4B8C-83A1-F6EECF244321}">
                <p14:modId xmlns:p14="http://schemas.microsoft.com/office/powerpoint/2010/main" val="2123615019"/>
              </p:ext>
            </p:extLst>
          </p:nvPr>
        </p:nvGraphicFramePr>
        <p:xfrm>
          <a:off x="8907693" y="1484784"/>
          <a:ext cx="2156859" cy="4589140"/>
        </p:xfrm>
        <a:graphic>
          <a:graphicData uri="http://schemas.openxmlformats.org/drawingml/2006/table">
            <a:tbl>
              <a:tblPr>
                <a:tableStyleId>{5C22544A-7EE6-4342-B048-85BDC9FD1C3A}</a:tableStyleId>
              </a:tblPr>
              <a:tblGrid>
                <a:gridCol w="643039"/>
                <a:gridCol w="736815"/>
                <a:gridCol w="777005"/>
              </a:tblGrid>
              <a:tr h="248062">
                <a:tc>
                  <a:txBody>
                    <a:bodyPr/>
                    <a:lstStyle/>
                    <a:p>
                      <a:pPr algn="ctr" fontAlgn="ctr"/>
                      <a:r>
                        <a:rPr lang="en-US" sz="1100" b="1" u="none" strike="noStrike" dirty="0">
                          <a:effectLst/>
                        </a:rPr>
                        <a:t>Letter</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Repetition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Percentage</a:t>
                      </a:r>
                      <a:endParaRPr lang="en-US" sz="1100" b="1" i="0" u="none" strike="noStrike" dirty="0">
                        <a:solidFill>
                          <a:srgbClr val="000000"/>
                        </a:solidFill>
                        <a:effectLst/>
                        <a:latin typeface="Calibri" panose="020F0502020204030204" pitchFamily="34" charset="0"/>
                      </a:endParaRPr>
                    </a:p>
                  </a:txBody>
                  <a:tcPr marL="9525" marR="9525" marT="9525" marB="0" anchor="ctr"/>
                </a:tc>
              </a:tr>
              <a:tr h="206718">
                <a:tc>
                  <a:txBody>
                    <a:bodyPr/>
                    <a:lstStyle/>
                    <a:p>
                      <a:pPr algn="ctr" fontAlgn="b"/>
                      <a:r>
                        <a:rPr lang="en-US" sz="1100" u="none" strike="noStrike">
                          <a:effectLst/>
                        </a:rPr>
                        <a:t>Q</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ctr" fontAlgn="b"/>
                      <a:r>
                        <a:rPr lang="en-US" sz="1100" u="none" strike="noStrike" dirty="0">
                          <a:effectLst/>
                        </a:rPr>
                        <a:t>13.33%</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r>
              <a:tr h="206718">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11.67%</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8.33%</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8.33%</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7.50%</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6.67%</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5.83%</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dirty="0">
                          <a:effectLst/>
                        </a:rPr>
                        <a:t>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Z</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4.17%</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4.17%</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3.33%</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3.33%</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2.50%</a:t>
                      </a:r>
                      <a:endParaRPr lang="en-US" sz="1100" b="0" i="0" u="none" strike="noStrike" dirty="0">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0.83%</a:t>
                      </a:r>
                      <a:endParaRPr lang="en-US" sz="1100" b="0" i="0" u="none" strike="noStrike">
                        <a:solidFill>
                          <a:srgbClr val="000000"/>
                        </a:solidFill>
                        <a:effectLst/>
                        <a:latin typeface="Calibri" panose="020F0502020204030204" pitchFamily="34" charset="0"/>
                      </a:endParaRPr>
                    </a:p>
                  </a:txBody>
                  <a:tcPr marL="9525" marR="9525" marT="9525" marB="0" anchor="b"/>
                </a:tc>
              </a:tr>
              <a:tr h="206718">
                <a:tc>
                  <a:txBody>
                    <a:bodyPr/>
                    <a:lstStyle/>
                    <a:p>
                      <a:pPr algn="ctr" fontAlgn="b"/>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0.83%</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8" name="عنصر نائب للمحتوى 2"/>
          <p:cNvSpPr txBox="1">
            <a:spLocks/>
          </p:cNvSpPr>
          <p:nvPr/>
        </p:nvSpPr>
        <p:spPr bwMode="auto">
          <a:xfrm>
            <a:off x="1487488" y="1484784"/>
            <a:ext cx="7056784" cy="458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eaLnBrk="1" hangingPunct="1">
              <a:defRPr/>
            </a:pPr>
            <a:r>
              <a:rPr lang="en-US" sz="2400" dirty="0" smtClean="0">
                <a:latin typeface="Arial" pitchFamily="34" charset="0"/>
                <a:cs typeface="Arial" pitchFamily="34" charset="0"/>
              </a:rPr>
              <a:t>Q is the most used letter.</a:t>
            </a:r>
          </a:p>
          <a:p>
            <a:pPr algn="l" rtl="0" eaLnBrk="1" hangingPunct="1">
              <a:defRPr/>
            </a:pPr>
            <a:r>
              <a:rPr lang="en-US" sz="2400" dirty="0" smtClean="0">
                <a:latin typeface="Arial" pitchFamily="34" charset="0"/>
                <a:cs typeface="Arial" pitchFamily="34" charset="0"/>
              </a:rPr>
              <a:t>Assume that letter Q encoded from letter E.</a:t>
            </a:r>
          </a:p>
          <a:p>
            <a:pPr algn="l" rtl="0" eaLnBrk="1" hangingPunct="1">
              <a:defRPr/>
            </a:pPr>
            <a:r>
              <a:rPr lang="en-US" sz="2400" dirty="0" smtClean="0">
                <a:latin typeface="Arial" pitchFamily="34" charset="0"/>
                <a:cs typeface="Arial" pitchFamily="34" charset="0"/>
              </a:rPr>
              <a:t>Number of shifts between E and Q is 12</a:t>
            </a:r>
          </a:p>
          <a:p>
            <a:pPr marL="914400" algn="l" rtl="0" eaLnBrk="1" hangingPunct="1">
              <a:buFont typeface="Wingdings" panose="05000000000000000000" pitchFamily="2" charset="2"/>
              <a:buChar char="è"/>
              <a:defRPr/>
            </a:pPr>
            <a:r>
              <a:rPr lang="en-US" sz="2400" dirty="0" smtClean="0">
                <a:latin typeface="Arial" pitchFamily="34" charset="0"/>
                <a:cs typeface="Arial" pitchFamily="34" charset="0"/>
                <a:sym typeface="Wingdings" panose="05000000000000000000" pitchFamily="2" charset="2"/>
              </a:rPr>
              <a:t>Thus the key k=12</a:t>
            </a:r>
          </a:p>
          <a:p>
            <a:pPr algn="l" rtl="0" eaLnBrk="1" hangingPunct="1">
              <a:defRPr/>
            </a:pPr>
            <a:r>
              <a:rPr lang="en-US" sz="2400" dirty="0">
                <a:latin typeface="Arial" pitchFamily="34" charset="0"/>
                <a:cs typeface="Arial" pitchFamily="34" charset="0"/>
              </a:rPr>
              <a:t>A</a:t>
            </a:r>
            <a:r>
              <a:rPr lang="en-US" sz="2400" dirty="0" smtClean="0">
                <a:latin typeface="Arial" pitchFamily="34" charset="0"/>
                <a:cs typeface="Arial" pitchFamily="34" charset="0"/>
              </a:rPr>
              <a:t>pply decryption process with key =12.</a:t>
            </a:r>
          </a:p>
          <a:p>
            <a:pPr algn="l" rtl="0" eaLnBrk="1" hangingPunct="1">
              <a:defRPr/>
            </a:pPr>
            <a:r>
              <a:rPr lang="en-US" sz="2400" dirty="0" smtClean="0">
                <a:latin typeface="Arial" pitchFamily="34" charset="0"/>
                <a:cs typeface="Arial" pitchFamily="34" charset="0"/>
              </a:rPr>
              <a:t>Results</a:t>
            </a:r>
            <a:r>
              <a:rPr lang="en-US" sz="2400" dirty="0" smtClean="0">
                <a:solidFill>
                  <a:srgbClr val="0000CC"/>
                </a:solidFill>
                <a:latin typeface="Arial" pitchFamily="34" charset="0"/>
                <a:cs typeface="Arial" pitchFamily="34" charset="0"/>
              </a:rPr>
              <a:t>:</a:t>
            </a:r>
          </a:p>
          <a:p>
            <a:pPr marL="0" indent="0" algn="ctr" rtl="0" eaLnBrk="1" hangingPunct="1">
              <a:buNone/>
              <a:defRPr/>
            </a:pPr>
            <a:r>
              <a:rPr lang="en-US" sz="2400" b="1" dirty="0" smtClean="0">
                <a:solidFill>
                  <a:srgbClr val="0000CC"/>
                </a:solidFill>
                <a:latin typeface="Arial" pitchFamily="34" charset="0"/>
                <a:cs typeface="Arial" pitchFamily="34" charset="0"/>
              </a:rPr>
              <a:t>It </a:t>
            </a:r>
            <a:r>
              <a:rPr lang="en-US" sz="2400" b="1" dirty="0">
                <a:solidFill>
                  <a:srgbClr val="0000CC"/>
                </a:solidFill>
                <a:latin typeface="Arial" pitchFamily="34" charset="0"/>
                <a:cs typeface="Arial" pitchFamily="34" charset="0"/>
              </a:rPr>
              <a:t>was disclosed yesterday that several informal but direct contacts have been made with political representatives of the </a:t>
            </a:r>
            <a:r>
              <a:rPr lang="en-US" sz="2400" b="1" dirty="0" err="1">
                <a:solidFill>
                  <a:srgbClr val="0000CC"/>
                </a:solidFill>
                <a:latin typeface="Arial" pitchFamily="34" charset="0"/>
                <a:cs typeface="Arial" pitchFamily="34" charset="0"/>
              </a:rPr>
              <a:t>vietcong</a:t>
            </a:r>
            <a:r>
              <a:rPr lang="en-US" sz="2400" b="1" dirty="0">
                <a:solidFill>
                  <a:srgbClr val="0000CC"/>
                </a:solidFill>
                <a:latin typeface="Arial" pitchFamily="34" charset="0"/>
                <a:cs typeface="Arial" pitchFamily="34" charset="0"/>
              </a:rPr>
              <a:t> in </a:t>
            </a:r>
            <a:r>
              <a:rPr lang="en-US" sz="2400" b="1" dirty="0" err="1" smtClean="0">
                <a:solidFill>
                  <a:srgbClr val="0000CC"/>
                </a:solidFill>
                <a:latin typeface="Arial" pitchFamily="34" charset="0"/>
                <a:cs typeface="Arial" pitchFamily="34" charset="0"/>
              </a:rPr>
              <a:t>moscow</a:t>
            </a:r>
            <a:endParaRPr lang="ar-KW" sz="2400" b="1" dirty="0">
              <a:solidFill>
                <a:srgbClr val="0000CC"/>
              </a:solidFill>
              <a:latin typeface="Arial" pitchFamily="34" charset="0"/>
            </a:endParaRPr>
          </a:p>
        </p:txBody>
      </p:sp>
    </p:spTree>
    <p:extLst>
      <p:ext uri="{BB962C8B-B14F-4D97-AF65-F5344CB8AC3E}">
        <p14:creationId xmlns:p14="http://schemas.microsoft.com/office/powerpoint/2010/main" val="1606044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055440" y="692696"/>
            <a:ext cx="1008112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3.3 CRYPTANALYSIS OF MONO ALPHABETIC CIPHERS </a:t>
            </a:r>
          </a:p>
        </p:txBody>
      </p:sp>
      <p:sp>
        <p:nvSpPr>
          <p:cNvPr id="8" name="عنصر نائب للمحتوى 2"/>
          <p:cNvSpPr txBox="1">
            <a:spLocks/>
          </p:cNvSpPr>
          <p:nvPr/>
        </p:nvSpPr>
        <p:spPr bwMode="auto">
          <a:xfrm>
            <a:off x="1523492" y="1556792"/>
            <a:ext cx="990110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eaLnBrk="1" hangingPunct="1">
              <a:lnSpc>
                <a:spcPct val="150000"/>
              </a:lnSpc>
              <a:defRPr/>
            </a:pPr>
            <a:r>
              <a:rPr lang="en-US" sz="2400" b="1" dirty="0" smtClean="0">
                <a:solidFill>
                  <a:srgbClr val="FF0000"/>
                </a:solidFill>
                <a:latin typeface="Arial" pitchFamily="34" charset="0"/>
                <a:cs typeface="Arial" pitchFamily="34" charset="0"/>
              </a:rPr>
              <a:t>Can we use brute force attack to decrypt the previous message?</a:t>
            </a:r>
          </a:p>
          <a:p>
            <a:pPr lvl="1" algn="l" rtl="0" eaLnBrk="1" hangingPunct="1">
              <a:lnSpc>
                <a:spcPct val="150000"/>
              </a:lnSpc>
              <a:defRPr/>
            </a:pPr>
            <a:r>
              <a:rPr lang="en-US" sz="2400" dirty="0" smtClean="0">
                <a:latin typeface="Arial" pitchFamily="34" charset="0"/>
                <a:cs typeface="Arial" pitchFamily="34" charset="0"/>
              </a:rPr>
              <a:t>We need to try all 26 key shifts.</a:t>
            </a:r>
          </a:p>
          <a:p>
            <a:pPr lvl="1" algn="l" rtl="0" eaLnBrk="1" hangingPunct="1">
              <a:lnSpc>
                <a:spcPct val="150000"/>
              </a:lnSpc>
              <a:defRPr/>
            </a:pPr>
            <a:r>
              <a:rPr lang="en-US" sz="2400" dirty="0" smtClean="0">
                <a:latin typeface="Arial" pitchFamily="34" charset="0"/>
                <a:cs typeface="Arial" pitchFamily="34" charset="0"/>
              </a:rPr>
              <a:t>Check meaningful sentence for every decrypted message.</a:t>
            </a:r>
          </a:p>
          <a:p>
            <a:pPr lvl="1" algn="l" rtl="0" eaLnBrk="1" hangingPunct="1">
              <a:lnSpc>
                <a:spcPct val="150000"/>
              </a:lnSpc>
              <a:defRPr/>
            </a:pPr>
            <a:r>
              <a:rPr lang="en-US" sz="2400" dirty="0" smtClean="0">
                <a:latin typeface="Arial" pitchFamily="34" charset="0"/>
              </a:rPr>
              <a:t>If we start from shift by 1 then we need to carry 12 attempts.</a:t>
            </a:r>
          </a:p>
          <a:p>
            <a:pPr lvl="1" algn="l" rtl="0" eaLnBrk="1" hangingPunct="1">
              <a:lnSpc>
                <a:spcPct val="150000"/>
              </a:lnSpc>
              <a:defRPr/>
            </a:pPr>
            <a:r>
              <a:rPr lang="en-US" sz="2400" dirty="0" smtClean="0">
                <a:latin typeface="Arial" pitchFamily="34" charset="0"/>
              </a:rPr>
              <a:t>This can give you the difference in </a:t>
            </a:r>
            <a:r>
              <a:rPr lang="en-US" sz="2400" dirty="0">
                <a:latin typeface="Arial" pitchFamily="34" charset="0"/>
              </a:rPr>
              <a:t>performance </a:t>
            </a:r>
            <a:r>
              <a:rPr lang="en-US" sz="2400" dirty="0" smtClean="0">
                <a:latin typeface="Arial" pitchFamily="34" charset="0"/>
              </a:rPr>
              <a:t>between structural attack and brute force attack. </a:t>
            </a:r>
            <a:endParaRPr lang="ar-KW" sz="2400" dirty="0">
              <a:latin typeface="Arial" pitchFamily="34" charset="0"/>
            </a:endParaRPr>
          </a:p>
        </p:txBody>
      </p:sp>
    </p:spTree>
    <p:extLst>
      <p:ext uri="{BB962C8B-B14F-4D97-AF65-F5344CB8AC3E}">
        <p14:creationId xmlns:p14="http://schemas.microsoft.com/office/powerpoint/2010/main" val="1819692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0"/>
          <p:cNvSpPr>
            <a:spLocks noChangeArrowheads="1"/>
          </p:cNvSpPr>
          <p:nvPr/>
        </p:nvSpPr>
        <p:spPr bwMode="auto">
          <a:xfrm>
            <a:off x="1055440" y="404664"/>
            <a:ext cx="54816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 POLYALPHABETIC CIPHER </a:t>
            </a:r>
          </a:p>
        </p:txBody>
      </p:sp>
      <p:graphicFrame>
        <p:nvGraphicFramePr>
          <p:cNvPr id="5" name="Diagram 4"/>
          <p:cNvGraphicFramePr/>
          <p:nvPr>
            <p:extLst>
              <p:ext uri="{D42A27DB-BD31-4B8C-83A1-F6EECF244321}">
                <p14:modId xmlns:p14="http://schemas.microsoft.com/office/powerpoint/2010/main" val="1647939579"/>
              </p:ext>
            </p:extLst>
          </p:nvPr>
        </p:nvGraphicFramePr>
        <p:xfrm>
          <a:off x="1847528" y="1340768"/>
          <a:ext cx="90730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422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لمحتوى 2"/>
          <p:cNvSpPr>
            <a:spLocks noGrp="1"/>
          </p:cNvSpPr>
          <p:nvPr>
            <p:ph idx="4294967295"/>
          </p:nvPr>
        </p:nvSpPr>
        <p:spPr>
          <a:xfrm>
            <a:off x="1415480" y="1484784"/>
            <a:ext cx="9721080" cy="4032448"/>
          </a:xfrm>
        </p:spPr>
        <p:txBody>
          <a:bodyPr/>
          <a:lstStyle/>
          <a:p>
            <a:pPr algn="just" rtl="0" eaLnBrk="1" hangingPunct="1">
              <a:lnSpc>
                <a:spcPct val="150000"/>
              </a:lnSpc>
              <a:spcAft>
                <a:spcPts val="2400"/>
              </a:spcAft>
            </a:pPr>
            <a:r>
              <a:rPr lang="en-US" altLang="en-US" sz="2400" dirty="0" smtClean="0">
                <a:latin typeface="Arial" panose="020B0604020202020204" pitchFamily="34" charset="0"/>
                <a:cs typeface="Arial" panose="020B0604020202020204" pitchFamily="34" charset="0"/>
              </a:rPr>
              <a:t> </a:t>
            </a:r>
            <a:r>
              <a:rPr lang="en-US" altLang="en-US" sz="2400" b="1" dirty="0">
                <a:solidFill>
                  <a:srgbClr val="0000CC"/>
                </a:solidFill>
                <a:latin typeface="Arial" panose="020B0604020202020204" pitchFamily="34" charset="0"/>
                <a:cs typeface="Arial" panose="020B0604020202020204" pitchFamily="34" charset="0"/>
              </a:rPr>
              <a:t>Polyalphabetic cipher </a:t>
            </a:r>
            <a:r>
              <a:rPr lang="en-US" altLang="en-US" sz="2400" dirty="0">
                <a:latin typeface="Arial" panose="020B0604020202020204" pitchFamily="34" charset="0"/>
                <a:cs typeface="Arial" panose="020B0604020202020204" pitchFamily="34" charset="0"/>
              </a:rPr>
              <a:t>is a method to improve the drawbacks of </a:t>
            </a:r>
            <a:r>
              <a:rPr lang="en-US" altLang="en-US" sz="2400" dirty="0" err="1" smtClean="0">
                <a:latin typeface="Arial" panose="020B0604020202020204" pitchFamily="34" charset="0"/>
                <a:cs typeface="Arial" panose="020B0604020202020204" pitchFamily="34" charset="0"/>
              </a:rPr>
              <a:t>monoalphabetic</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ciphers. </a:t>
            </a:r>
            <a:endParaRPr lang="en-US" altLang="en-US" sz="2400" dirty="0" smtClean="0">
              <a:latin typeface="Arial" panose="020B0604020202020204" pitchFamily="34" charset="0"/>
              <a:cs typeface="Arial" panose="020B0604020202020204" pitchFamily="34" charset="0"/>
            </a:endParaRP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In polyalphabetic one </a:t>
            </a:r>
            <a:r>
              <a:rPr lang="en-US" altLang="en-US" sz="2400" dirty="0">
                <a:latin typeface="Arial" panose="020B0604020202020204" pitchFamily="34" charset="0"/>
                <a:cs typeface="Arial" panose="020B0604020202020204" pitchFamily="34" charset="0"/>
              </a:rPr>
              <a:t>letter can be mapped to different </a:t>
            </a:r>
            <a:r>
              <a:rPr lang="en-US" altLang="en-US" sz="2400" dirty="0" err="1">
                <a:latin typeface="Arial" panose="020B0604020202020204" pitchFamily="34" charset="0"/>
                <a:cs typeface="Arial" panose="020B0604020202020204" pitchFamily="34" charset="0"/>
              </a:rPr>
              <a:t>cliphertexts</a:t>
            </a:r>
            <a:r>
              <a:rPr lang="en-US" altLang="en-US" sz="2400" dirty="0">
                <a:latin typeface="Arial" panose="020B0604020202020204" pitchFamily="34" charset="0"/>
                <a:cs typeface="Arial" panose="020B0604020202020204" pitchFamily="34" charset="0"/>
              </a:rPr>
              <a:t>, where </a:t>
            </a:r>
            <a:r>
              <a:rPr lang="en-US" altLang="en-US" sz="2400" dirty="0" err="1" smtClean="0">
                <a:latin typeface="Arial" panose="020B0604020202020204" pitchFamily="34" charset="0"/>
                <a:cs typeface="Arial" panose="020B0604020202020204" pitchFamily="34" charset="0"/>
              </a:rPr>
              <a:t>monoalphabetic</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maps one letter to the same </a:t>
            </a:r>
            <a:r>
              <a:rPr lang="en-US" altLang="en-US" sz="2400" dirty="0" err="1">
                <a:latin typeface="Arial" panose="020B0604020202020204" pitchFamily="34" charset="0"/>
                <a:cs typeface="Arial" panose="020B0604020202020204" pitchFamily="34" charset="0"/>
              </a:rPr>
              <a:t>cliphertexts</a:t>
            </a:r>
            <a:r>
              <a:rPr lang="en-US" altLang="en-US" sz="2400" dirty="0">
                <a:latin typeface="Arial" panose="020B0604020202020204" pitchFamily="34" charset="0"/>
                <a:cs typeface="Arial" panose="020B0604020202020204" pitchFamily="34" charset="0"/>
              </a:rPr>
              <a:t> every time</a:t>
            </a:r>
            <a:r>
              <a:rPr lang="en-US" altLang="en-US" sz="2400" dirty="0" smtClean="0">
                <a:latin typeface="Arial" panose="020B0604020202020204" pitchFamily="34" charset="0"/>
                <a:cs typeface="Arial" panose="020B0604020202020204" pitchFamily="34" charset="0"/>
              </a:rPr>
              <a:t>.   </a:t>
            </a:r>
            <a:endParaRPr lang="ar-KW" altLang="en-US" sz="2400" dirty="0" smtClean="0">
              <a:latin typeface="Arial" panose="020B0604020202020204" pitchFamily="34" charset="0"/>
              <a:cs typeface="Arial" panose="020B0604020202020204" pitchFamily="34" charset="0"/>
            </a:endParaRPr>
          </a:p>
        </p:txBody>
      </p:sp>
      <p:sp>
        <p:nvSpPr>
          <p:cNvPr id="31749" name="Rectangle 10"/>
          <p:cNvSpPr>
            <a:spLocks noChangeArrowheads="1"/>
          </p:cNvSpPr>
          <p:nvPr/>
        </p:nvSpPr>
        <p:spPr bwMode="auto">
          <a:xfrm>
            <a:off x="1127448" y="692696"/>
            <a:ext cx="54816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 POLYALPHABETIC CIPHER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0"/>
          <p:cNvSpPr>
            <a:spLocks noChangeArrowheads="1"/>
          </p:cNvSpPr>
          <p:nvPr/>
        </p:nvSpPr>
        <p:spPr bwMode="auto">
          <a:xfrm>
            <a:off x="1127448" y="404664"/>
            <a:ext cx="756084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3.4.1 SIMPLE SHIFT VIGENERE CIPHER </a:t>
            </a:r>
          </a:p>
        </p:txBody>
      </p:sp>
      <p:graphicFrame>
        <p:nvGraphicFramePr>
          <p:cNvPr id="7" name="Diagram 6"/>
          <p:cNvGraphicFramePr/>
          <p:nvPr>
            <p:extLst>
              <p:ext uri="{D42A27DB-BD31-4B8C-83A1-F6EECF244321}">
                <p14:modId xmlns:p14="http://schemas.microsoft.com/office/powerpoint/2010/main" val="2803932662"/>
              </p:ext>
            </p:extLst>
          </p:nvPr>
        </p:nvGraphicFramePr>
        <p:xfrm>
          <a:off x="1847528" y="1196752"/>
          <a:ext cx="907300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709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لمحتوى 2"/>
          <p:cNvSpPr>
            <a:spLocks noGrp="1"/>
          </p:cNvSpPr>
          <p:nvPr>
            <p:ph idx="4294967295"/>
          </p:nvPr>
        </p:nvSpPr>
        <p:spPr>
          <a:xfrm>
            <a:off x="1415480" y="1052736"/>
            <a:ext cx="9649072" cy="1944216"/>
          </a:xfrm>
        </p:spPr>
        <p:txBody>
          <a:bodyPr/>
          <a:lstStyle/>
          <a:p>
            <a:pPr algn="just" rtl="0" eaLnBrk="1" hangingPunct="1">
              <a:lnSpc>
                <a:spcPct val="150000"/>
              </a:lnSpc>
            </a:pPr>
            <a:r>
              <a:rPr lang="en-US" altLang="en-US" sz="2400" dirty="0">
                <a:latin typeface="Arial" panose="020B0604020202020204" pitchFamily="34" charset="0"/>
                <a:cs typeface="Arial" panose="020B0604020202020204" pitchFamily="34" charset="0"/>
              </a:rPr>
              <a:t>It shifts the first letter of the plaintext by </a:t>
            </a:r>
            <a:r>
              <a:rPr lang="en-US" altLang="en-US" sz="2400" i="1" dirty="0">
                <a:latin typeface="Arial" panose="020B0604020202020204" pitchFamily="34" charset="0"/>
                <a:cs typeface="Arial" panose="020B0604020202020204" pitchFamily="34" charset="0"/>
              </a:rPr>
              <a:t>n</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numbers</a:t>
            </a:r>
            <a:r>
              <a:rPr lang="en-US" altLang="en-US" dirty="0" smtClean="0">
                <a:latin typeface="Arial" panose="020B0604020202020204" pitchFamily="34" charset="0"/>
                <a:cs typeface="Arial" panose="020B0604020202020204" pitchFamily="34" charset="0"/>
              </a:rPr>
              <a:t>.</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Then</a:t>
            </a:r>
            <a:r>
              <a:rPr lang="en-US" altLang="en-US" sz="2400" dirty="0">
                <a:latin typeface="Arial" panose="020B0604020202020204" pitchFamily="34" charset="0"/>
                <a:cs typeface="Arial" panose="020B0604020202020204" pitchFamily="34" charset="0"/>
              </a:rPr>
              <a:t>, it shifts the second letter of the plaintext by </a:t>
            </a:r>
            <a:r>
              <a:rPr lang="en-US" altLang="en-US" sz="2400" i="1" dirty="0">
                <a:latin typeface="Arial" panose="020B0604020202020204" pitchFamily="34" charset="0"/>
                <a:cs typeface="Arial" panose="020B0604020202020204" pitchFamily="34" charset="0"/>
              </a:rPr>
              <a:t>s</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number.</a:t>
            </a:r>
          </a:p>
        </p:txBody>
      </p:sp>
      <p:sp>
        <p:nvSpPr>
          <p:cNvPr id="31749" name="Rectangle 10"/>
          <p:cNvSpPr>
            <a:spLocks noChangeArrowheads="1"/>
          </p:cNvSpPr>
          <p:nvPr/>
        </p:nvSpPr>
        <p:spPr bwMode="auto">
          <a:xfrm>
            <a:off x="1127448" y="404664"/>
            <a:ext cx="756084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3.4.1 SIMPLE SHIFT VIGENERE CIPHER </a:t>
            </a:r>
          </a:p>
        </p:txBody>
      </p:sp>
      <p:sp>
        <p:nvSpPr>
          <p:cNvPr id="3" name="Rectangle 2"/>
          <p:cNvSpPr/>
          <p:nvPr/>
        </p:nvSpPr>
        <p:spPr>
          <a:xfrm>
            <a:off x="1415480" y="2492896"/>
            <a:ext cx="9649072" cy="1200329"/>
          </a:xfrm>
          <a:prstGeom prst="rect">
            <a:avLst/>
          </a:prstGeom>
        </p:spPr>
        <p:txBody>
          <a:bodyPr wrap="square">
            <a:spAutoFit/>
          </a:bodyPr>
          <a:lstStyle/>
          <a:p>
            <a:pPr marL="342900" indent="-342900" algn="just" eaLnBrk="1" hangingPunct="1">
              <a:lnSpc>
                <a:spcPct val="150000"/>
              </a:lnSpc>
              <a:buFont typeface="Arial" panose="020B0604020202020204" pitchFamily="34" charset="0"/>
              <a:buChar char="•"/>
            </a:pPr>
            <a:r>
              <a:rPr lang="en-US" altLang="en-US" sz="2400" dirty="0"/>
              <a:t>It continues this process until it shift all the plaintext letters by different shifts values producing a ciphertext</a:t>
            </a:r>
            <a:r>
              <a:rPr lang="en-US" altLang="en-US" sz="2400" dirty="0" smtClean="0"/>
              <a:t>.</a:t>
            </a:r>
          </a:p>
        </p:txBody>
      </p:sp>
      <p:sp>
        <p:nvSpPr>
          <p:cNvPr id="4" name="Rectangle 3"/>
          <p:cNvSpPr/>
          <p:nvPr/>
        </p:nvSpPr>
        <p:spPr>
          <a:xfrm>
            <a:off x="1415480" y="3717032"/>
            <a:ext cx="9649072" cy="1200329"/>
          </a:xfrm>
          <a:prstGeom prst="rect">
            <a:avLst/>
          </a:prstGeom>
        </p:spPr>
        <p:txBody>
          <a:bodyPr wrap="square">
            <a:spAutoFit/>
          </a:bodyPr>
          <a:lstStyle/>
          <a:p>
            <a:pPr marL="342900" indent="-342900" algn="just" eaLnBrk="1" hangingPunct="1">
              <a:lnSpc>
                <a:spcPct val="150000"/>
              </a:lnSpc>
              <a:buFont typeface="Arial" panose="020B0604020202020204" pitchFamily="34" charset="0"/>
              <a:buChar char="•"/>
            </a:pPr>
            <a:r>
              <a:rPr lang="en-US" altLang="en-US" sz="2400" dirty="0"/>
              <a:t>The key length is key k used to indicate the shifting value for each letter.    </a:t>
            </a:r>
            <a:endParaRPr lang="ar-KW" altLang="en-US" sz="2400" dirty="0"/>
          </a:p>
        </p:txBody>
      </p:sp>
    </p:spTree>
    <p:extLst>
      <p:ext uri="{BB962C8B-B14F-4D97-AF65-F5344CB8AC3E}">
        <p14:creationId xmlns:p14="http://schemas.microsoft.com/office/powerpoint/2010/main" val="1365676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لمحتوى 2"/>
          <p:cNvSpPr>
            <a:spLocks noGrp="1"/>
          </p:cNvSpPr>
          <p:nvPr>
            <p:ph idx="4294967295"/>
          </p:nvPr>
        </p:nvSpPr>
        <p:spPr>
          <a:xfrm>
            <a:off x="1700212" y="1247006"/>
            <a:ext cx="9436347" cy="1965970"/>
          </a:xfrm>
        </p:spPr>
        <p:txBody>
          <a:bodyPr/>
          <a:lstStyle/>
          <a:p>
            <a:pPr marL="0" indent="0" algn="l" rtl="0" eaLnBrk="1" hangingPunct="1">
              <a:lnSpc>
                <a:spcPct val="150000"/>
              </a:lnSpc>
              <a:buNone/>
              <a:defRPr/>
            </a:pPr>
            <a:r>
              <a:rPr lang="en-US" sz="2500" b="1" u="sng" dirty="0">
                <a:solidFill>
                  <a:srgbClr val="0000CC"/>
                </a:solidFill>
                <a:latin typeface="Times New Roman" pitchFamily="18" charset="0"/>
                <a:cs typeface="Times New Roman" pitchFamily="18" charset="0"/>
              </a:rPr>
              <a:t>Example </a:t>
            </a:r>
            <a:r>
              <a:rPr lang="en-US" sz="2500" b="1" u="sng" dirty="0" smtClean="0">
                <a:solidFill>
                  <a:srgbClr val="0000CC"/>
                </a:solidFill>
                <a:latin typeface="Times New Roman" pitchFamily="18" charset="0"/>
                <a:cs typeface="Times New Roman" pitchFamily="18" charset="0"/>
              </a:rPr>
              <a:t>3.9:</a:t>
            </a:r>
            <a:endParaRPr lang="en-US" sz="2500" b="1" u="sng" dirty="0">
              <a:solidFill>
                <a:srgbClr val="0000CC"/>
              </a:solidFill>
              <a:latin typeface="Times New Roman" pitchFamily="18" charset="0"/>
              <a:cs typeface="Times New Roman" pitchFamily="18" charset="0"/>
            </a:endParaRPr>
          </a:p>
          <a:p>
            <a:pPr marL="0" indent="0" algn="just" rtl="0" eaLnBrk="1" hangingPunct="1">
              <a:lnSpc>
                <a:spcPct val="150000"/>
              </a:lnSpc>
              <a:buNone/>
              <a:defRPr/>
            </a:pPr>
            <a:r>
              <a:rPr lang="en-US" sz="2400" dirty="0" smtClean="0">
                <a:latin typeface="Arial" pitchFamily="34" charset="0"/>
                <a:cs typeface="Arial" pitchFamily="34" charset="0"/>
              </a:rPr>
              <a:t>Using the keys and plaintext table below, encrypt the message “</a:t>
            </a:r>
            <a:r>
              <a:rPr lang="en-US" sz="2400" b="1" dirty="0" smtClean="0">
                <a:solidFill>
                  <a:srgbClr val="0000CC"/>
                </a:solidFill>
                <a:latin typeface="Arial" pitchFamily="34" charset="0"/>
                <a:cs typeface="Arial" pitchFamily="34" charset="0"/>
              </a:rPr>
              <a:t>STAY ALIVE</a:t>
            </a:r>
            <a:r>
              <a:rPr lang="en-US" sz="2400" dirty="0" smtClean="0">
                <a:latin typeface="Arial" pitchFamily="34" charset="0"/>
                <a:cs typeface="Arial" pitchFamily="34" charset="0"/>
              </a:rPr>
              <a:t>” using </a:t>
            </a:r>
            <a:r>
              <a:rPr lang="en-US" sz="2400" dirty="0">
                <a:latin typeface="Arial" pitchFamily="34" charset="0"/>
                <a:cs typeface="Arial" pitchFamily="34" charset="0"/>
              </a:rPr>
              <a:t>simple shift </a:t>
            </a:r>
            <a:r>
              <a:rPr lang="en-US" sz="2400" dirty="0" err="1">
                <a:latin typeface="Arial" pitchFamily="34" charset="0"/>
                <a:cs typeface="Arial" pitchFamily="34" charset="0"/>
              </a:rPr>
              <a:t>vigenere</a:t>
            </a:r>
            <a:r>
              <a:rPr lang="en-US" sz="2400" dirty="0">
                <a:latin typeface="Arial" pitchFamily="34" charset="0"/>
                <a:cs typeface="Arial" pitchFamily="34" charset="0"/>
              </a:rPr>
              <a:t> </a:t>
            </a:r>
            <a:r>
              <a:rPr lang="en-US" sz="2400" dirty="0" smtClean="0">
                <a:latin typeface="Arial" pitchFamily="34" charset="0"/>
                <a:cs typeface="Arial" pitchFamily="34" charset="0"/>
              </a:rPr>
              <a:t>cipher.</a:t>
            </a:r>
            <a:endParaRPr lang="ar-KW" dirty="0" smtClean="0"/>
          </a:p>
        </p:txBody>
      </p:sp>
      <p:sp>
        <p:nvSpPr>
          <p:cNvPr id="32815" name="Rectangle 10"/>
          <p:cNvSpPr>
            <a:spLocks noChangeArrowheads="1"/>
          </p:cNvSpPr>
          <p:nvPr/>
        </p:nvSpPr>
        <p:spPr bwMode="auto">
          <a:xfrm>
            <a:off x="1055440" y="614117"/>
            <a:ext cx="7069137"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3.4.1 SIMPLE SHIFT VIGENERE CIPHER </a:t>
            </a:r>
          </a:p>
        </p:txBody>
      </p:sp>
      <p:graphicFrame>
        <p:nvGraphicFramePr>
          <p:cNvPr id="6" name="جدول 4"/>
          <p:cNvGraphicFramePr>
            <a:graphicFrameLocks noGrp="1"/>
          </p:cNvGraphicFramePr>
          <p:nvPr>
            <p:extLst>
              <p:ext uri="{D42A27DB-BD31-4B8C-83A1-F6EECF244321}">
                <p14:modId xmlns:p14="http://schemas.microsoft.com/office/powerpoint/2010/main" val="1439655225"/>
              </p:ext>
            </p:extLst>
          </p:nvPr>
        </p:nvGraphicFramePr>
        <p:xfrm>
          <a:off x="1847528" y="3429000"/>
          <a:ext cx="8784214" cy="2000250"/>
        </p:xfrm>
        <a:graphic>
          <a:graphicData uri="http://schemas.openxmlformats.org/drawingml/2006/table">
            <a:tbl>
              <a:tblPr/>
              <a:tblGrid>
                <a:gridCol w="1422080"/>
                <a:gridCol w="728509"/>
                <a:gridCol w="786049"/>
                <a:gridCol w="835368"/>
                <a:gridCol w="835368"/>
                <a:gridCol w="835368"/>
                <a:gridCol w="835368"/>
                <a:gridCol w="835368"/>
                <a:gridCol w="835368"/>
                <a:gridCol w="835368"/>
              </a:tblGrid>
              <a:tr h="666750">
                <a:tc>
                  <a:txBody>
                    <a:bodyPr/>
                    <a:lstStyle/>
                    <a:p>
                      <a:pPr algn="just">
                        <a:lnSpc>
                          <a:spcPct val="200000"/>
                        </a:lnSpc>
                        <a:spcAft>
                          <a:spcPts val="0"/>
                        </a:spcAft>
                      </a:pPr>
                      <a:r>
                        <a:rPr lang="en-US" sz="2000" b="1" i="0" dirty="0">
                          <a:latin typeface="Times New Roman"/>
                          <a:ea typeface="Calibri"/>
                          <a:cs typeface="Arial"/>
                        </a:rPr>
                        <a:t>Plaintext </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S</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T</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A</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Y</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A</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L</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I</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V</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E</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750">
                <a:tc>
                  <a:txBody>
                    <a:bodyPr/>
                    <a:lstStyle/>
                    <a:p>
                      <a:pPr algn="ctr">
                        <a:lnSpc>
                          <a:spcPct val="200000"/>
                        </a:lnSpc>
                        <a:spcAft>
                          <a:spcPts val="0"/>
                        </a:spcAft>
                      </a:pPr>
                      <a:r>
                        <a:rPr lang="en-US" sz="2000" b="1" i="0" dirty="0">
                          <a:latin typeface="Times New Roman"/>
                          <a:ea typeface="Calibri"/>
                          <a:cs typeface="Arial"/>
                        </a:rPr>
                        <a:t>Key Length</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5</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10</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2</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a:latin typeface="Times New Roman"/>
                          <a:ea typeface="Calibri"/>
                          <a:cs typeface="Arial"/>
                        </a:rPr>
                        <a:t>9</a:t>
                      </a:r>
                      <a:endParaRPr lang="en-US" sz="1800" b="1" i="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a:latin typeface="Times New Roman"/>
                          <a:ea typeface="Calibri"/>
                          <a:cs typeface="Arial"/>
                        </a:rPr>
                        <a:t>13</a:t>
                      </a:r>
                      <a:endParaRPr lang="en-US" sz="1800" b="1" i="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5</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4</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3</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0</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750">
                <a:tc>
                  <a:txBody>
                    <a:bodyPr/>
                    <a:lstStyle/>
                    <a:p>
                      <a:pPr algn="just">
                        <a:lnSpc>
                          <a:spcPct val="200000"/>
                        </a:lnSpc>
                        <a:spcAft>
                          <a:spcPts val="0"/>
                        </a:spcAft>
                      </a:pPr>
                      <a:r>
                        <a:rPr lang="en-US" sz="2000" b="1" i="0" dirty="0">
                          <a:latin typeface="Times New Roman"/>
                          <a:ea typeface="Calibri"/>
                          <a:cs typeface="Arial"/>
                        </a:rPr>
                        <a:t>Ciphertext</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2865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لمحتوى 2"/>
          <p:cNvSpPr>
            <a:spLocks noGrp="1"/>
          </p:cNvSpPr>
          <p:nvPr>
            <p:ph idx="4294967295"/>
          </p:nvPr>
        </p:nvSpPr>
        <p:spPr>
          <a:xfrm>
            <a:off x="1415480" y="1359024"/>
            <a:ext cx="9721080" cy="2286000"/>
          </a:xfrm>
        </p:spPr>
        <p:txBody>
          <a:bodyPr/>
          <a:lstStyle/>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first letter s </a:t>
            </a:r>
            <a:r>
              <a:rPr lang="en-US" altLang="en-US" sz="2400" dirty="0" smtClean="0">
                <a:latin typeface="Arial" panose="020B0604020202020204" pitchFamily="34" charset="0"/>
                <a:cs typeface="Arial" panose="020B0604020202020204" pitchFamily="34" charset="0"/>
              </a:rPr>
              <a:t>is encrypted by </a:t>
            </a:r>
            <a:r>
              <a:rPr lang="en-US" altLang="en-US" sz="2400" dirty="0">
                <a:latin typeface="Arial" panose="020B0604020202020204" pitchFamily="34" charset="0"/>
                <a:cs typeface="Arial" panose="020B0604020202020204" pitchFamily="34" charset="0"/>
              </a:rPr>
              <a:t>shifting by </a:t>
            </a:r>
            <a:r>
              <a:rPr lang="en-US" altLang="en-US" sz="2400" dirty="0" smtClean="0">
                <a:solidFill>
                  <a:srgbClr val="0000CC"/>
                </a:solidFill>
                <a:latin typeface="Arial" panose="020B0604020202020204" pitchFamily="34" charset="0"/>
                <a:cs typeface="Arial" panose="020B0604020202020204" pitchFamily="34" charset="0"/>
              </a:rPr>
              <a:t>5</a:t>
            </a:r>
            <a:r>
              <a:rPr lang="en-US" altLang="en-US" sz="24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sym typeface="Wingdings" panose="05000000000000000000" pitchFamily="2" charset="2"/>
              </a:rPr>
              <a:t> x </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Then, </a:t>
            </a:r>
            <a:r>
              <a:rPr lang="en-US" altLang="en-US" sz="2400" dirty="0">
                <a:latin typeface="Arial" panose="020B0604020202020204" pitchFamily="34" charset="0"/>
                <a:cs typeface="Arial" panose="020B0604020202020204" pitchFamily="34" charset="0"/>
              </a:rPr>
              <a:t>we encrypt the second letter t by shifting by </a:t>
            </a:r>
            <a:r>
              <a:rPr lang="en-US" altLang="en-US" sz="2400" dirty="0">
                <a:solidFill>
                  <a:srgbClr val="0000CC"/>
                </a:solidFill>
                <a:latin typeface="Arial" panose="020B0604020202020204" pitchFamily="34" charset="0"/>
                <a:cs typeface="Arial" panose="020B0604020202020204" pitchFamily="34" charset="0"/>
              </a:rPr>
              <a:t>10</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sym typeface="Wingdings" panose="05000000000000000000" pitchFamily="2" charset="2"/>
              </a:rPr>
              <a:t> d</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We </a:t>
            </a:r>
            <a:r>
              <a:rPr lang="en-US" altLang="en-US" sz="2400" dirty="0">
                <a:latin typeface="Arial" panose="020B0604020202020204" pitchFamily="34" charset="0"/>
                <a:cs typeface="Arial" panose="020B0604020202020204" pitchFamily="34" charset="0"/>
              </a:rPr>
              <a:t>continue this process </a:t>
            </a:r>
            <a:r>
              <a:rPr lang="en-US" altLang="en-US" sz="2400" dirty="0" smtClean="0">
                <a:latin typeface="Arial" panose="020B0604020202020204" pitchFamily="34" charset="0"/>
                <a:cs typeface="Arial" panose="020B0604020202020204" pitchFamily="34" charset="0"/>
              </a:rPr>
              <a:t>until </a:t>
            </a:r>
            <a:r>
              <a:rPr lang="en-US" altLang="en-US" sz="2400" dirty="0">
                <a:latin typeface="Arial" panose="020B0604020202020204" pitchFamily="34" charset="0"/>
                <a:cs typeface="Arial" panose="020B0604020202020204" pitchFamily="34" charset="0"/>
              </a:rPr>
              <a:t>we finish the sentence. </a:t>
            </a:r>
            <a:endParaRPr lang="en-US" altLang="en-US" sz="2400" dirty="0" smtClean="0">
              <a:latin typeface="Arial" panose="020B0604020202020204" pitchFamily="34" charset="0"/>
              <a:cs typeface="Arial" panose="020B0604020202020204" pitchFamily="34" charset="0"/>
            </a:endParaRPr>
          </a:p>
          <a:p>
            <a:pPr algn="l" rtl="0" eaLnBrk="1" hangingPunct="1"/>
            <a:endParaRPr lang="ar-KW" altLang="en-US" sz="1600" dirty="0"/>
          </a:p>
        </p:txBody>
      </p:sp>
      <p:graphicFrame>
        <p:nvGraphicFramePr>
          <p:cNvPr id="5" name="جدول 4"/>
          <p:cNvGraphicFramePr>
            <a:graphicFrameLocks noGrp="1"/>
          </p:cNvGraphicFramePr>
          <p:nvPr>
            <p:extLst>
              <p:ext uri="{D42A27DB-BD31-4B8C-83A1-F6EECF244321}">
                <p14:modId xmlns:p14="http://schemas.microsoft.com/office/powerpoint/2010/main" val="3177626167"/>
              </p:ext>
            </p:extLst>
          </p:nvPr>
        </p:nvGraphicFramePr>
        <p:xfrm>
          <a:off x="1704274" y="3789040"/>
          <a:ext cx="8784214" cy="2000250"/>
        </p:xfrm>
        <a:graphic>
          <a:graphicData uri="http://schemas.openxmlformats.org/drawingml/2006/table">
            <a:tbl>
              <a:tblPr/>
              <a:tblGrid>
                <a:gridCol w="1422080"/>
                <a:gridCol w="728509"/>
                <a:gridCol w="786049"/>
                <a:gridCol w="835368"/>
                <a:gridCol w="835368"/>
                <a:gridCol w="835368"/>
                <a:gridCol w="835368"/>
                <a:gridCol w="835368"/>
                <a:gridCol w="835368"/>
                <a:gridCol w="835368"/>
              </a:tblGrid>
              <a:tr h="666750">
                <a:tc>
                  <a:txBody>
                    <a:bodyPr/>
                    <a:lstStyle/>
                    <a:p>
                      <a:pPr algn="l">
                        <a:lnSpc>
                          <a:spcPct val="200000"/>
                        </a:lnSpc>
                        <a:spcAft>
                          <a:spcPts val="0"/>
                        </a:spcAft>
                      </a:pPr>
                      <a:r>
                        <a:rPr lang="en-US" sz="2000" b="1" i="0" dirty="0">
                          <a:latin typeface="Times New Roman"/>
                          <a:ea typeface="Calibri"/>
                          <a:cs typeface="Arial"/>
                        </a:rPr>
                        <a:t>Plaintext </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S</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T</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A</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Y</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A</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L</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I</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V</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latin typeface="Times New Roman"/>
                          <a:ea typeface="Calibri"/>
                          <a:cs typeface="Arial"/>
                        </a:rPr>
                        <a:t>E</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750">
                <a:tc>
                  <a:txBody>
                    <a:bodyPr/>
                    <a:lstStyle/>
                    <a:p>
                      <a:pPr algn="l">
                        <a:lnSpc>
                          <a:spcPct val="200000"/>
                        </a:lnSpc>
                        <a:spcAft>
                          <a:spcPts val="0"/>
                        </a:spcAft>
                      </a:pPr>
                      <a:r>
                        <a:rPr lang="en-US" sz="2000" b="1" i="0" dirty="0">
                          <a:latin typeface="Times New Roman"/>
                          <a:ea typeface="Calibri"/>
                          <a:cs typeface="Arial"/>
                        </a:rPr>
                        <a:t>Key Length</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5</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10</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2</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a:latin typeface="Times New Roman"/>
                          <a:ea typeface="Calibri"/>
                          <a:cs typeface="Arial"/>
                        </a:rPr>
                        <a:t>9</a:t>
                      </a:r>
                      <a:endParaRPr lang="en-US" sz="1800" b="1" i="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a:latin typeface="Times New Roman"/>
                          <a:ea typeface="Calibri"/>
                          <a:cs typeface="Arial"/>
                        </a:rPr>
                        <a:t>13</a:t>
                      </a:r>
                      <a:endParaRPr lang="en-US" sz="1800" b="1" i="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5</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4</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3</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a:latin typeface="Times New Roman"/>
                          <a:ea typeface="Calibri"/>
                          <a:cs typeface="Arial"/>
                        </a:rPr>
                        <a:t>0</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750">
                <a:tc>
                  <a:txBody>
                    <a:bodyPr/>
                    <a:lstStyle/>
                    <a:p>
                      <a:pPr algn="l">
                        <a:lnSpc>
                          <a:spcPct val="200000"/>
                        </a:lnSpc>
                        <a:spcAft>
                          <a:spcPts val="0"/>
                        </a:spcAft>
                      </a:pPr>
                      <a:r>
                        <a:rPr lang="en-US" sz="2000" b="1" i="0" dirty="0">
                          <a:latin typeface="Times New Roman"/>
                          <a:ea typeface="Calibri"/>
                          <a:cs typeface="Arial"/>
                        </a:rPr>
                        <a:t>Ciphertext</a:t>
                      </a:r>
                      <a:endParaRPr lang="en-US" sz="1800" b="1" i="0" dirty="0">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X</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D</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C</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H</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N</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Q</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M</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Y</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2000" b="1" i="0" dirty="0" smtClean="0">
                          <a:solidFill>
                            <a:srgbClr val="0000CC"/>
                          </a:solidFill>
                          <a:latin typeface="Times New Roman"/>
                          <a:ea typeface="Calibri"/>
                          <a:cs typeface="Arial"/>
                        </a:rPr>
                        <a:t>E</a:t>
                      </a:r>
                      <a:endParaRPr lang="en-US" sz="1800" b="1" i="0" dirty="0">
                        <a:solidFill>
                          <a:srgbClr val="0000CC"/>
                        </a:solidFill>
                        <a:latin typeface="Calibri"/>
                        <a:ea typeface="Calibri"/>
                        <a:cs typeface="Arial"/>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841" name="Rectangle 10"/>
          <p:cNvSpPr>
            <a:spLocks noChangeArrowheads="1"/>
          </p:cNvSpPr>
          <p:nvPr/>
        </p:nvSpPr>
        <p:spPr bwMode="auto">
          <a:xfrm>
            <a:off x="1055440" y="654051"/>
            <a:ext cx="7065963"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3.4.1 SIMPLE SHIFT VIGENERE CIPHER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لمحتوى 2"/>
          <p:cNvSpPr>
            <a:spLocks noGrp="1"/>
          </p:cNvSpPr>
          <p:nvPr>
            <p:ph idx="4294967295"/>
          </p:nvPr>
        </p:nvSpPr>
        <p:spPr>
          <a:xfrm>
            <a:off x="1559496" y="1196752"/>
            <a:ext cx="9382372" cy="4104456"/>
          </a:xfrm>
        </p:spPr>
        <p:txBody>
          <a:bodyPr/>
          <a:lstStyle/>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We </a:t>
            </a:r>
            <a:r>
              <a:rPr lang="en-US" altLang="en-US" sz="2400" dirty="0">
                <a:latin typeface="Arial" panose="020B0604020202020204" pitchFamily="34" charset="0"/>
                <a:cs typeface="Arial" panose="020B0604020202020204" pitchFamily="34" charset="0"/>
              </a:rPr>
              <a:t>can decrypt simple shift Vigenere cipher by using the frequency </a:t>
            </a:r>
            <a:r>
              <a:rPr lang="en-US" altLang="en-US" sz="2400" dirty="0" smtClean="0">
                <a:latin typeface="Arial" panose="020B0604020202020204" pitchFamily="34" charset="0"/>
                <a:cs typeface="Arial" panose="020B0604020202020204" pitchFamily="34" charset="0"/>
              </a:rPr>
              <a:t>analysis (</a:t>
            </a:r>
            <a:r>
              <a:rPr lang="en-US" altLang="en-US" sz="2400" dirty="0">
                <a:latin typeface="Arial" panose="020B0604020202020204" pitchFamily="34" charset="0"/>
                <a:cs typeface="Arial" panose="020B0604020202020204" pitchFamily="34" charset="0"/>
              </a:rPr>
              <a:t>as explained earlier in section 3.3) in case if we do not  know the key </a:t>
            </a:r>
            <a:r>
              <a:rPr lang="en-US" altLang="en-US" sz="2400" dirty="0" smtClean="0">
                <a:latin typeface="Arial" panose="020B0604020202020204" pitchFamily="34" charset="0"/>
                <a:cs typeface="Arial" panose="020B0604020202020204" pitchFamily="34" charset="0"/>
              </a:rPr>
              <a:t>length.</a:t>
            </a:r>
          </a:p>
          <a:p>
            <a:pPr algn="l" rtl="0" eaLnBrk="1" hangingPunct="1">
              <a:lnSpc>
                <a:spcPct val="150000"/>
              </a:lnSpc>
            </a:pPr>
            <a:r>
              <a:rPr lang="en-US" sz="2500" b="1" u="sng" dirty="0">
                <a:solidFill>
                  <a:srgbClr val="0000CC"/>
                </a:solidFill>
                <a:latin typeface="Times New Roman" pitchFamily="18" charset="0"/>
              </a:rPr>
              <a:t>Example </a:t>
            </a:r>
            <a:r>
              <a:rPr lang="en-US" sz="2500" b="1" u="sng" dirty="0" smtClean="0">
                <a:solidFill>
                  <a:srgbClr val="0000CC"/>
                </a:solidFill>
                <a:latin typeface="Times New Roman" pitchFamily="18" charset="0"/>
              </a:rPr>
              <a:t>3.10:</a:t>
            </a:r>
            <a:r>
              <a:rPr lang="en-US" sz="2400" dirty="0">
                <a:latin typeface="Times New Roman" pitchFamily="18" charset="0"/>
              </a:rPr>
              <a:t/>
            </a:r>
            <a:br>
              <a:rPr lang="en-US" sz="2400" dirty="0">
                <a:latin typeface="Times New Roman" pitchFamily="18" charset="0"/>
              </a:rPr>
            </a:br>
            <a:r>
              <a:rPr lang="en-US" sz="2400" dirty="0">
                <a:latin typeface="Times New Roman" pitchFamily="18" charset="0"/>
              </a:rPr>
              <a:t>Decrypt the message </a:t>
            </a:r>
            <a:r>
              <a:rPr lang="en-US" sz="2400" dirty="0" smtClean="0">
                <a:latin typeface="Times New Roman" pitchFamily="18" charset="0"/>
              </a:rPr>
              <a:t>“</a:t>
            </a:r>
            <a:r>
              <a:rPr lang="en-US" sz="2400" dirty="0" smtClean="0">
                <a:solidFill>
                  <a:srgbClr val="0000CC"/>
                </a:solidFill>
                <a:latin typeface="Times New Roman" pitchFamily="18" charset="0"/>
              </a:rPr>
              <a:t>XJXLIOP</a:t>
            </a:r>
            <a:r>
              <a:rPr lang="en-US" sz="2400" dirty="0" smtClean="0">
                <a:latin typeface="Times New Roman" pitchFamily="18" charset="0"/>
              </a:rPr>
              <a:t>” </a:t>
            </a:r>
            <a:r>
              <a:rPr lang="en-US" sz="2400" dirty="0">
                <a:latin typeface="Times New Roman" pitchFamily="18" charset="0"/>
              </a:rPr>
              <a:t>using the key length “</a:t>
            </a:r>
            <a:r>
              <a:rPr lang="en-US" sz="2400" dirty="0">
                <a:solidFill>
                  <a:srgbClr val="0000CC"/>
                </a:solidFill>
                <a:latin typeface="Times New Roman" pitchFamily="18" charset="0"/>
              </a:rPr>
              <a:t>5 9 2 7 1 6 3</a:t>
            </a:r>
            <a:r>
              <a:rPr lang="en-US" sz="2400" dirty="0" smtClean="0">
                <a:latin typeface="Times New Roman" pitchFamily="18" charset="0"/>
              </a:rPr>
              <a:t>”.</a:t>
            </a:r>
            <a:endParaRPr lang="en-US" altLang="en-US" sz="2400" dirty="0" smtClean="0">
              <a:latin typeface="Arial" panose="020B0604020202020204" pitchFamily="34" charset="0"/>
              <a:cs typeface="Arial" panose="020B0604020202020204" pitchFamily="34" charset="0"/>
            </a:endParaRPr>
          </a:p>
        </p:txBody>
      </p:sp>
      <p:sp>
        <p:nvSpPr>
          <p:cNvPr id="34819" name="Rectangle 10"/>
          <p:cNvSpPr>
            <a:spLocks noChangeArrowheads="1"/>
          </p:cNvSpPr>
          <p:nvPr/>
        </p:nvSpPr>
        <p:spPr bwMode="auto">
          <a:xfrm>
            <a:off x="1055440" y="620688"/>
            <a:ext cx="7059613"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3.4.1 SIMPLE SHIFT VIGENERE CIPHER </a:t>
            </a:r>
          </a:p>
        </p:txBody>
      </p:sp>
      <p:graphicFrame>
        <p:nvGraphicFramePr>
          <p:cNvPr id="4" name="جدول 4"/>
          <p:cNvGraphicFramePr>
            <a:graphicFrameLocks noGrp="1"/>
          </p:cNvGraphicFramePr>
          <p:nvPr>
            <p:extLst>
              <p:ext uri="{D42A27DB-BD31-4B8C-83A1-F6EECF244321}">
                <p14:modId xmlns:p14="http://schemas.microsoft.com/office/powerpoint/2010/main" val="1210747498"/>
              </p:ext>
            </p:extLst>
          </p:nvPr>
        </p:nvGraphicFramePr>
        <p:xfrm>
          <a:off x="2438906" y="4365104"/>
          <a:ext cx="7113478" cy="1352178"/>
        </p:xfrm>
        <a:graphic>
          <a:graphicData uri="http://schemas.openxmlformats.org/drawingml/2006/table">
            <a:tbl>
              <a:tblPr/>
              <a:tblGrid>
                <a:gridCol w="1422080"/>
                <a:gridCol w="728509"/>
                <a:gridCol w="786049"/>
                <a:gridCol w="835368"/>
                <a:gridCol w="835368"/>
                <a:gridCol w="835368"/>
                <a:gridCol w="835368"/>
                <a:gridCol w="835368"/>
              </a:tblGrid>
              <a:tr h="488082">
                <a:tc>
                  <a:txBody>
                    <a:bodyPr/>
                    <a:lstStyle/>
                    <a:p>
                      <a:pPr algn="ctr" rtl="0">
                        <a:lnSpc>
                          <a:spcPct val="100000"/>
                        </a:lnSpc>
                        <a:spcAft>
                          <a:spcPts val="0"/>
                        </a:spcAft>
                      </a:pPr>
                      <a:r>
                        <a:rPr lang="en-US" sz="2000" b="1" i="0" dirty="0" smtClean="0">
                          <a:latin typeface="Times New Roman"/>
                          <a:ea typeface="Calibri"/>
                          <a:cs typeface="Arial"/>
                        </a:rPr>
                        <a:t>Ciphertext</a:t>
                      </a:r>
                      <a:endParaRPr lang="en-US" sz="1800" b="1" i="0" dirty="0">
                        <a:latin typeface="Calibri"/>
                        <a:ea typeface="Calibri"/>
                        <a:cs typeface="Arial"/>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J</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0">
                        <a:lnSpc>
                          <a:spcPct val="100000"/>
                        </a:lnSpc>
                        <a:spcAft>
                          <a:spcPts val="0"/>
                        </a:spcAft>
                      </a:pPr>
                      <a:r>
                        <a:rPr lang="en-US" sz="2000" b="1" i="0" dirty="0">
                          <a:latin typeface="Times New Roman"/>
                          <a:ea typeface="Calibri"/>
                          <a:cs typeface="Arial"/>
                        </a:rPr>
                        <a:t>Key Length</a:t>
                      </a:r>
                      <a:endParaRPr lang="en-US" sz="1800" b="1" i="0" dirty="0">
                        <a:latin typeface="Calibri"/>
                        <a:ea typeface="Calibri"/>
                        <a:cs typeface="Arial"/>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0">
                        <a:lnSpc>
                          <a:spcPct val="100000"/>
                        </a:lnSpc>
                        <a:spcAft>
                          <a:spcPts val="0"/>
                        </a:spcAft>
                      </a:pPr>
                      <a:r>
                        <a:rPr lang="en-US" sz="2000" b="1" i="0" dirty="0" smtClean="0">
                          <a:latin typeface="Times New Roman"/>
                          <a:ea typeface="Calibri"/>
                          <a:cs typeface="Arial"/>
                        </a:rPr>
                        <a:t>Plaintext</a:t>
                      </a:r>
                      <a:endParaRPr lang="en-US" sz="1800" b="1" i="0" dirty="0">
                        <a:latin typeface="Calibri"/>
                        <a:ea typeface="Calibri"/>
                        <a:cs typeface="Arial"/>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
          <p:cNvSpPr>
            <a:spLocks noChangeArrowheads="1"/>
          </p:cNvSpPr>
          <p:nvPr/>
        </p:nvSpPr>
        <p:spPr bwMode="auto">
          <a:xfrm>
            <a:off x="1127373" y="476672"/>
            <a:ext cx="5400675"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3.4.2 FULL VIGENERE CIPHER </a:t>
            </a:r>
          </a:p>
        </p:txBody>
      </p:sp>
      <p:graphicFrame>
        <p:nvGraphicFramePr>
          <p:cNvPr id="8" name="Diagram 7"/>
          <p:cNvGraphicFramePr/>
          <p:nvPr>
            <p:extLst>
              <p:ext uri="{D42A27DB-BD31-4B8C-83A1-F6EECF244321}">
                <p14:modId xmlns:p14="http://schemas.microsoft.com/office/powerpoint/2010/main" val="1914197662"/>
              </p:ext>
            </p:extLst>
          </p:nvPr>
        </p:nvGraphicFramePr>
        <p:xfrm>
          <a:off x="1847528" y="764704"/>
          <a:ext cx="907300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26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
          <p:cNvSpPr>
            <a:spLocks noChangeArrowheads="1"/>
          </p:cNvSpPr>
          <p:nvPr/>
        </p:nvSpPr>
        <p:spPr bwMode="auto">
          <a:xfrm>
            <a:off x="1055440" y="548680"/>
            <a:ext cx="36861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3.1 INTRODUCTION </a:t>
            </a:r>
          </a:p>
        </p:txBody>
      </p:sp>
      <p:graphicFrame>
        <p:nvGraphicFramePr>
          <p:cNvPr id="4" name="Diagram 3"/>
          <p:cNvGraphicFramePr/>
          <p:nvPr>
            <p:extLst>
              <p:ext uri="{D42A27DB-BD31-4B8C-83A1-F6EECF244321}">
                <p14:modId xmlns:p14="http://schemas.microsoft.com/office/powerpoint/2010/main" val="4047080444"/>
              </p:ext>
            </p:extLst>
          </p:nvPr>
        </p:nvGraphicFramePr>
        <p:xfrm>
          <a:off x="1919536" y="980728"/>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reative scroll paper background vector s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95" t="8296" r="3498" b="8747"/>
          <a:stretch/>
        </p:blipFill>
        <p:spPr bwMode="auto">
          <a:xfrm>
            <a:off x="2279576" y="3501009"/>
            <a:ext cx="8352928" cy="2880320"/>
          </a:xfrm>
          <a:prstGeom prst="rect">
            <a:avLst/>
          </a:prstGeom>
          <a:noFill/>
          <a:extLst>
            <a:ext uri="{909E8E84-426E-40DD-AFC4-6F175D3DCCD1}">
              <a14:hiddenFill xmlns:a14="http://schemas.microsoft.com/office/drawing/2010/main">
                <a:solidFill>
                  <a:srgbClr val="FFFFFF"/>
                </a:solidFill>
              </a14:hiddenFill>
            </a:ext>
          </a:extLst>
        </p:spPr>
      </p:pic>
      <p:sp>
        <p:nvSpPr>
          <p:cNvPr id="36866" name="Subtitle 2"/>
          <p:cNvSpPr>
            <a:spLocks noGrp="1"/>
          </p:cNvSpPr>
          <p:nvPr>
            <p:ph type="subTitle" idx="4294967295"/>
          </p:nvPr>
        </p:nvSpPr>
        <p:spPr>
          <a:xfrm>
            <a:off x="1559496" y="1340768"/>
            <a:ext cx="9577064" cy="2232025"/>
          </a:xfrm>
        </p:spPr>
        <p:txBody>
          <a:bodyPr/>
          <a:lstStyle/>
          <a:p>
            <a:pPr algn="just" rtl="0" eaLnBrk="1" hangingPunct="1">
              <a:lnSpc>
                <a:spcPct val="150000"/>
              </a:lnSpc>
            </a:pPr>
            <a:r>
              <a:rPr lang="en-US" altLang="en-US" sz="2400" b="1" dirty="0">
                <a:solidFill>
                  <a:srgbClr val="0000CC"/>
                </a:solidFill>
                <a:latin typeface="Arial" panose="020B0604020202020204" pitchFamily="34" charset="0"/>
                <a:cs typeface="Arial" panose="020B0604020202020204" pitchFamily="34" charset="0"/>
              </a:rPr>
              <a:t>Full Vigenere cipher </a:t>
            </a:r>
            <a:r>
              <a:rPr lang="en-US" altLang="en-US" sz="2400" dirty="0">
                <a:latin typeface="Arial" panose="020B0604020202020204" pitchFamily="34" charset="0"/>
                <a:cs typeface="Arial" panose="020B0604020202020204" pitchFamily="34" charset="0"/>
              </a:rPr>
              <a:t>is a polyalphabetic substitution cipher considered as multiple Caesar </a:t>
            </a:r>
            <a:r>
              <a:rPr lang="en-US" altLang="en-US" sz="2400" dirty="0" smtClean="0">
                <a:latin typeface="Arial" panose="020B0604020202020204" pitchFamily="34" charset="0"/>
                <a:cs typeface="Arial" panose="020B0604020202020204" pitchFamily="34" charset="0"/>
              </a:rPr>
              <a:t>ciphers adding  </a:t>
            </a:r>
            <a:r>
              <a:rPr lang="en-US" altLang="en-US" sz="2400" dirty="0">
                <a:latin typeface="Arial" panose="020B0604020202020204" pitchFamily="34" charset="0"/>
                <a:cs typeface="Arial" panose="020B0604020202020204" pitchFamily="34" charset="0"/>
              </a:rPr>
              <a:t>the usage of a keyword </a:t>
            </a:r>
            <a:r>
              <a:rPr lang="en-US" altLang="en-US" sz="2400" dirty="0" smtClean="0">
                <a:latin typeface="Arial" panose="020B0604020202020204" pitchFamily="34" charset="0"/>
                <a:cs typeface="Arial" panose="020B0604020202020204" pitchFamily="34" charset="0"/>
              </a:rPr>
              <a:t>and a table called tableau.</a:t>
            </a:r>
            <a:endParaRPr lang="en-US" altLang="en-US" sz="2400" dirty="0">
              <a:latin typeface="Arial" panose="020B0604020202020204" pitchFamily="34" charset="0"/>
              <a:cs typeface="Arial" panose="020B0604020202020204" pitchFamily="34" charset="0"/>
            </a:endParaRPr>
          </a:p>
        </p:txBody>
      </p:sp>
      <p:sp>
        <p:nvSpPr>
          <p:cNvPr id="36867" name="Rectangle 10"/>
          <p:cNvSpPr>
            <a:spLocks noChangeArrowheads="1"/>
          </p:cNvSpPr>
          <p:nvPr/>
        </p:nvSpPr>
        <p:spPr bwMode="auto">
          <a:xfrm>
            <a:off x="1127373" y="692696"/>
            <a:ext cx="5400675"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3.4.2 FULL VIGENERE CIPHER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184" y="3982753"/>
            <a:ext cx="1388474" cy="1916832"/>
          </a:xfrm>
          <a:prstGeom prst="rect">
            <a:avLst/>
          </a:prstGeom>
        </p:spPr>
      </p:pic>
      <p:sp>
        <p:nvSpPr>
          <p:cNvPr id="6" name="Rectangle 5"/>
          <p:cNvSpPr/>
          <p:nvPr/>
        </p:nvSpPr>
        <p:spPr>
          <a:xfrm>
            <a:off x="3503712" y="4305870"/>
            <a:ext cx="4608512" cy="923330"/>
          </a:xfrm>
          <a:prstGeom prst="rect">
            <a:avLst/>
          </a:prstGeom>
        </p:spPr>
        <p:txBody>
          <a:bodyPr wrap="square">
            <a:spAutoFit/>
          </a:bodyPr>
          <a:lstStyle/>
          <a:p>
            <a:pPr>
              <a:lnSpc>
                <a:spcPct val="150000"/>
              </a:lnSpc>
            </a:pPr>
            <a:r>
              <a:rPr lang="en-US" b="1" i="1" dirty="0" smtClean="0">
                <a:latin typeface="Times New Roman" panose="02020603050405020304" pitchFamily="18" charset="0"/>
                <a:cs typeface="Times New Roman" panose="02020603050405020304" pitchFamily="18" charset="0"/>
              </a:rPr>
              <a:t>Proposed </a:t>
            </a:r>
            <a:r>
              <a:rPr lang="en-US" b="1" i="1" dirty="0">
                <a:latin typeface="Times New Roman" panose="02020603050405020304" pitchFamily="18" charset="0"/>
                <a:cs typeface="Times New Roman" panose="02020603050405020304" pitchFamily="18" charset="0"/>
              </a:rPr>
              <a:t>by </a:t>
            </a:r>
            <a:r>
              <a:rPr lang="en-US" b="1" i="1" dirty="0" smtClean="0">
                <a:latin typeface="Times New Roman" panose="02020603050405020304" pitchFamily="18" charset="0"/>
                <a:cs typeface="Times New Roman" panose="02020603050405020304" pitchFamily="18" charset="0"/>
              </a:rPr>
              <a:t>Blaise de Vigenere from the Henry III of France in the 16</a:t>
            </a:r>
            <a:r>
              <a:rPr lang="en-US" b="1" i="1" baseline="30000" dirty="0" smtClean="0">
                <a:latin typeface="Times New Roman" panose="02020603050405020304" pitchFamily="18" charset="0"/>
                <a:cs typeface="Times New Roman" panose="02020603050405020304" pitchFamily="18" charset="0"/>
              </a:rPr>
              <a:t>th</a:t>
            </a:r>
            <a:r>
              <a:rPr lang="en-US" b="1" i="1" dirty="0" smtClean="0">
                <a:latin typeface="Times New Roman" panose="02020603050405020304" pitchFamily="18" charset="0"/>
                <a:cs typeface="Times New Roman" panose="02020603050405020304" pitchFamily="18" charset="0"/>
              </a:rPr>
              <a:t> century. </a:t>
            </a:r>
            <a:endParaRPr lang="en-US"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11424" y="404664"/>
            <a:ext cx="10945216" cy="6283415"/>
          </a:xfrm>
          <a:prstGeom prst="rect">
            <a:avLst/>
          </a:prstGeom>
        </p:spPr>
      </p:pic>
      <p:sp>
        <p:nvSpPr>
          <p:cNvPr id="6" name="Rectangle 5"/>
          <p:cNvSpPr/>
          <p:nvPr/>
        </p:nvSpPr>
        <p:spPr>
          <a:xfrm>
            <a:off x="318272" y="204037"/>
            <a:ext cx="1039580" cy="456535"/>
          </a:xfrm>
          <a:prstGeom prst="rect">
            <a:avLst/>
          </a:prstGeom>
        </p:spPr>
        <p:txBody>
          <a:bodyPr wrap="none">
            <a:spAutoFit/>
          </a:bodyPr>
          <a:lstStyle/>
          <a:p>
            <a:pPr algn="just" eaLnBrk="1" hangingPunct="1">
              <a:lnSpc>
                <a:spcPct val="150000"/>
              </a:lnSpc>
            </a:pPr>
            <a:r>
              <a:rPr lang="en-US" altLang="en-US" b="1" dirty="0" smtClean="0"/>
              <a:t>Tableau</a:t>
            </a:r>
            <a:endParaRPr lang="en-US" alt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487488" y="1268760"/>
            <a:ext cx="9793088" cy="2736850"/>
          </a:xfrm>
        </p:spPr>
        <p:txBody>
          <a:bodyPr/>
          <a:lstStyle/>
          <a:p>
            <a:pPr marL="0" indent="0" algn="l" rtl="0" eaLnBrk="1" hangingPunct="1">
              <a:lnSpc>
                <a:spcPct val="150000"/>
              </a:lnSpc>
              <a:buNone/>
              <a:defRPr/>
            </a:pPr>
            <a:r>
              <a:rPr lang="en-US" altLang="en-US" sz="2400" dirty="0">
                <a:latin typeface="Arial" panose="020B0604020202020204" pitchFamily="34" charset="0"/>
                <a:cs typeface="Arial" panose="020B0604020202020204" pitchFamily="34" charset="0"/>
              </a:rPr>
              <a:t>The first row is Caesar Cipher shift of 0, the second row is shift by 1, and the last row is shift by 25.</a:t>
            </a:r>
          </a:p>
          <a:p>
            <a:pPr marL="0" indent="0" algn="l" rtl="0" eaLnBrk="1" hangingPunct="1">
              <a:buNone/>
              <a:defRPr/>
            </a:pPr>
            <a:r>
              <a:rPr lang="en-US" sz="2500" b="1" u="sng" dirty="0" smtClean="0">
                <a:solidFill>
                  <a:srgbClr val="0000CC"/>
                </a:solidFill>
                <a:latin typeface="Times New Roman" panose="02020603050405020304" pitchFamily="18" charset="0"/>
                <a:cs typeface="Times New Roman" panose="02020603050405020304" pitchFamily="18" charset="0"/>
              </a:rPr>
              <a:t>Example </a:t>
            </a:r>
            <a:r>
              <a:rPr lang="en-US" sz="2500" b="1" u="sng" dirty="0">
                <a:solidFill>
                  <a:srgbClr val="0000CC"/>
                </a:solidFill>
                <a:latin typeface="Times New Roman" panose="02020603050405020304" pitchFamily="18" charset="0"/>
                <a:cs typeface="Times New Roman" panose="02020603050405020304" pitchFamily="18" charset="0"/>
              </a:rPr>
              <a:t>3.11</a:t>
            </a:r>
          </a:p>
          <a:p>
            <a:pPr algn="l" rtl="0" eaLnBrk="1" hangingPunct="1">
              <a:lnSpc>
                <a:spcPct val="150000"/>
              </a:lnSpc>
              <a:defRPr/>
            </a:pPr>
            <a:r>
              <a:rPr lang="en-US" sz="2400" dirty="0" smtClean="0">
                <a:latin typeface="Arial" pitchFamily="34" charset="0"/>
                <a:cs typeface="Arial" pitchFamily="34" charset="0"/>
              </a:rPr>
              <a:t>Encrypt “</a:t>
            </a:r>
            <a:r>
              <a:rPr lang="en-US" sz="2400" b="1" dirty="0" smtClean="0">
                <a:solidFill>
                  <a:srgbClr val="0000CC"/>
                </a:solidFill>
                <a:latin typeface="Arial" pitchFamily="34" charset="0"/>
                <a:cs typeface="Arial" pitchFamily="34" charset="0"/>
              </a:rPr>
              <a:t>BE THERE ON TIME</a:t>
            </a:r>
            <a:r>
              <a:rPr lang="en-US" sz="2400" dirty="0" smtClean="0">
                <a:latin typeface="Arial" pitchFamily="34" charset="0"/>
                <a:cs typeface="Arial" pitchFamily="34" charset="0"/>
              </a:rPr>
              <a:t>” using </a:t>
            </a:r>
            <a:r>
              <a:rPr lang="en-US" sz="2400" dirty="0">
                <a:latin typeface="Arial" pitchFamily="34" charset="0"/>
                <a:cs typeface="Arial" pitchFamily="34" charset="0"/>
              </a:rPr>
              <a:t>the keyword is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DECEPTIVE</a:t>
            </a:r>
            <a:r>
              <a:rPr lang="en-US" sz="2400" dirty="0" smtClean="0">
                <a:latin typeface="Arial" pitchFamily="34" charset="0"/>
                <a:cs typeface="Arial" pitchFamily="34" charset="0"/>
              </a:rPr>
              <a:t>”.</a:t>
            </a:r>
          </a:p>
          <a:p>
            <a:pPr marL="287338" indent="0" algn="l" rtl="0" eaLnBrk="1" hangingPunct="1">
              <a:lnSpc>
                <a:spcPct val="150000"/>
              </a:lnSpc>
              <a:buNone/>
              <a:defRPr/>
            </a:pPr>
            <a:r>
              <a:rPr lang="en-US" sz="2400" i="1" u="sng" dirty="0">
                <a:latin typeface="Arial" pitchFamily="34" charset="0"/>
                <a:cs typeface="Arial" pitchFamily="34" charset="0"/>
              </a:rPr>
              <a:t>Step1.</a:t>
            </a:r>
            <a:r>
              <a:rPr lang="en-US" sz="2400" i="1" dirty="0">
                <a:latin typeface="Arial" pitchFamily="34" charset="0"/>
                <a:cs typeface="Arial" pitchFamily="34" charset="0"/>
              </a:rPr>
              <a:t> </a:t>
            </a:r>
            <a:r>
              <a:rPr lang="en-US" sz="2400" dirty="0">
                <a:latin typeface="Arial" pitchFamily="34" charset="0"/>
                <a:cs typeface="Arial" pitchFamily="34" charset="0"/>
              </a:rPr>
              <a:t>write the keyword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DECEPTIVE</a:t>
            </a:r>
            <a:r>
              <a:rPr lang="en-US" sz="2400" dirty="0" smtClean="0">
                <a:latin typeface="Arial" pitchFamily="34" charset="0"/>
                <a:cs typeface="Arial" pitchFamily="34" charset="0"/>
              </a:rPr>
              <a:t>” </a:t>
            </a:r>
            <a:r>
              <a:rPr lang="en-US" sz="2400" dirty="0">
                <a:latin typeface="Arial" pitchFamily="34" charset="0"/>
                <a:cs typeface="Arial" pitchFamily="34" charset="0"/>
              </a:rPr>
              <a:t>a long the row of the table.</a:t>
            </a:r>
          </a:p>
          <a:p>
            <a:pPr marL="0" indent="0" algn="l" rtl="0" eaLnBrk="1" hangingPunct="1">
              <a:lnSpc>
                <a:spcPct val="150000"/>
              </a:lnSpc>
              <a:buNone/>
              <a:defRPr/>
            </a:pPr>
            <a:endParaRPr lang="en-US" sz="2400" dirty="0">
              <a:latin typeface="Arial" pitchFamily="34" charset="0"/>
              <a:cs typeface="Arial" pitchFamily="34" charset="0"/>
            </a:endParaRPr>
          </a:p>
        </p:txBody>
      </p:sp>
      <p:sp>
        <p:nvSpPr>
          <p:cNvPr id="39939" name="Rectangle 10"/>
          <p:cNvSpPr>
            <a:spLocks noChangeArrowheads="1"/>
          </p:cNvSpPr>
          <p:nvPr/>
        </p:nvSpPr>
        <p:spPr bwMode="auto">
          <a:xfrm>
            <a:off x="1055440" y="601663"/>
            <a:ext cx="5400675"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3.4.2 FULL VIGENERE CIPHER </a:t>
            </a:r>
          </a:p>
        </p:txBody>
      </p:sp>
      <p:graphicFrame>
        <p:nvGraphicFramePr>
          <p:cNvPr id="2" name="جدول 1"/>
          <p:cNvGraphicFramePr>
            <a:graphicFrameLocks noGrp="1"/>
          </p:cNvGraphicFramePr>
          <p:nvPr>
            <p:extLst>
              <p:ext uri="{D42A27DB-BD31-4B8C-83A1-F6EECF244321}">
                <p14:modId xmlns:p14="http://schemas.microsoft.com/office/powerpoint/2010/main" val="1996990253"/>
              </p:ext>
            </p:extLst>
          </p:nvPr>
        </p:nvGraphicFramePr>
        <p:xfrm>
          <a:off x="1991544" y="4510112"/>
          <a:ext cx="8353426" cy="1727200"/>
        </p:xfrm>
        <a:graphic>
          <a:graphicData uri="http://schemas.openxmlformats.org/drawingml/2006/table">
            <a:tbl>
              <a:tblPr rtl="1" firstRow="1" bandRow="1">
                <a:tableStyleId>{5940675A-B579-460E-94D1-54222C63F5DA}</a:tableStyleId>
              </a:tblPr>
              <a:tblGrid>
                <a:gridCol w="434344"/>
                <a:gridCol w="570337"/>
                <a:gridCol w="534888"/>
                <a:gridCol w="570337"/>
                <a:gridCol w="618216"/>
                <a:gridCol w="598113"/>
                <a:gridCol w="608163"/>
                <a:gridCol w="645993"/>
                <a:gridCol w="562666"/>
                <a:gridCol w="542560"/>
                <a:gridCol w="514783"/>
                <a:gridCol w="470613"/>
                <a:gridCol w="542252"/>
                <a:gridCol w="1140161"/>
              </a:tblGrid>
              <a:tr h="929287">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C</a:t>
                      </a:r>
                      <a:endParaRPr lang="ar-KW" sz="1800" b="1" dirty="0"/>
                    </a:p>
                  </a:txBody>
                  <a:tcPr marL="91445" marR="91445" marT="42218" marB="42218"/>
                </a:tc>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D</a:t>
                      </a:r>
                      <a:endParaRPr lang="ar-KW" sz="1800" b="1" dirty="0"/>
                    </a:p>
                  </a:txBody>
                  <a:tcPr marL="91445" marR="91445" marT="42218" marB="42218"/>
                </a:tc>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V</a:t>
                      </a:r>
                      <a:endParaRPr lang="ar-KW" sz="1800" b="1" dirty="0"/>
                    </a:p>
                  </a:txBody>
                  <a:tcPr marL="91445" marR="91445" marT="42218" marB="42218"/>
                </a:tc>
                <a:tc>
                  <a:txBody>
                    <a:bodyPr/>
                    <a:lstStyle/>
                    <a:p>
                      <a:pPr algn="ctr" rtl="1"/>
                      <a:r>
                        <a:rPr lang="en-US" sz="1800" b="1" dirty="0" smtClean="0"/>
                        <a:t>I</a:t>
                      </a:r>
                      <a:endParaRPr lang="ar-KW" sz="1800" b="1" dirty="0"/>
                    </a:p>
                  </a:txBody>
                  <a:tcPr marL="91445" marR="91445" marT="42218" marB="42218"/>
                </a:tc>
                <a:tc>
                  <a:txBody>
                    <a:bodyPr/>
                    <a:lstStyle/>
                    <a:p>
                      <a:pPr algn="ctr" rtl="1"/>
                      <a:r>
                        <a:rPr lang="en-US" sz="1800" b="1" dirty="0" smtClean="0"/>
                        <a:t>T</a:t>
                      </a:r>
                      <a:endParaRPr lang="ar-KW" sz="1800" b="1" dirty="0"/>
                    </a:p>
                  </a:txBody>
                  <a:tcPr marL="91445" marR="91445" marT="42218" marB="42218"/>
                </a:tc>
                <a:tc>
                  <a:txBody>
                    <a:bodyPr/>
                    <a:lstStyle/>
                    <a:p>
                      <a:pPr algn="ctr" rtl="1"/>
                      <a:r>
                        <a:rPr lang="en-US" sz="1800" b="1" dirty="0" smtClean="0"/>
                        <a:t>P</a:t>
                      </a:r>
                      <a:endParaRPr lang="ar-KW" sz="1800" b="1" dirty="0"/>
                    </a:p>
                  </a:txBody>
                  <a:tcPr marL="91445" marR="91445" marT="42218" marB="42218"/>
                </a:tc>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C</a:t>
                      </a:r>
                      <a:endParaRPr lang="ar-KW" sz="1800" b="1" dirty="0"/>
                    </a:p>
                  </a:txBody>
                  <a:tcPr marL="91445" marR="91445" marT="42218" marB="42218"/>
                </a:tc>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D</a:t>
                      </a:r>
                      <a:endParaRPr lang="ar-KW" sz="1800" b="1" dirty="0"/>
                    </a:p>
                  </a:txBody>
                  <a:tcPr marL="91445" marR="91445" marT="42218" marB="42218"/>
                </a:tc>
                <a:tc>
                  <a:txBody>
                    <a:bodyPr/>
                    <a:lstStyle/>
                    <a:p>
                      <a:pPr algn="ctr" rtl="1"/>
                      <a:r>
                        <a:rPr lang="en-US" sz="1800" b="1" dirty="0" smtClean="0"/>
                        <a:t>Keyword</a:t>
                      </a:r>
                      <a:r>
                        <a:rPr lang="en-US" sz="1800" b="1" baseline="0" dirty="0" smtClean="0"/>
                        <a:t> </a:t>
                      </a:r>
                      <a:endParaRPr lang="en-US" sz="1800" b="1" dirty="0" smtClean="0"/>
                    </a:p>
                    <a:p>
                      <a:pPr algn="ctr" rtl="1"/>
                      <a:endParaRPr lang="ar-KW" sz="1800" b="1" dirty="0"/>
                    </a:p>
                  </a:txBody>
                  <a:tcPr marL="91445" marR="91445" marT="42218" marB="42218"/>
                </a:tc>
              </a:tr>
              <a:tr h="797913">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M</a:t>
                      </a:r>
                      <a:endParaRPr lang="ar-KW" sz="1800" b="1" dirty="0"/>
                    </a:p>
                  </a:txBody>
                  <a:tcPr marL="91445" marR="91445" marT="42218" marB="42218"/>
                </a:tc>
                <a:tc>
                  <a:txBody>
                    <a:bodyPr/>
                    <a:lstStyle/>
                    <a:p>
                      <a:pPr algn="ctr" rtl="1"/>
                      <a:r>
                        <a:rPr lang="en-US" sz="1800" b="1" dirty="0" smtClean="0"/>
                        <a:t>I</a:t>
                      </a:r>
                      <a:endParaRPr lang="ar-KW" sz="1800" b="1" dirty="0"/>
                    </a:p>
                  </a:txBody>
                  <a:tcPr marL="91445" marR="91445" marT="42218" marB="42218"/>
                </a:tc>
                <a:tc>
                  <a:txBody>
                    <a:bodyPr/>
                    <a:lstStyle/>
                    <a:p>
                      <a:pPr algn="ctr" rtl="1"/>
                      <a:r>
                        <a:rPr lang="en-US" sz="1800" b="1" dirty="0" smtClean="0"/>
                        <a:t>T</a:t>
                      </a:r>
                      <a:endParaRPr lang="ar-KW" sz="1800" b="1" dirty="0"/>
                    </a:p>
                  </a:txBody>
                  <a:tcPr marL="91445" marR="91445" marT="42218" marB="42218"/>
                </a:tc>
                <a:tc>
                  <a:txBody>
                    <a:bodyPr/>
                    <a:lstStyle/>
                    <a:p>
                      <a:pPr algn="ctr" rtl="1"/>
                      <a:r>
                        <a:rPr lang="en-US" sz="1800" b="1" dirty="0" smtClean="0"/>
                        <a:t>N</a:t>
                      </a:r>
                      <a:endParaRPr lang="ar-KW" sz="1800" b="1" dirty="0"/>
                    </a:p>
                  </a:txBody>
                  <a:tcPr marL="91445" marR="91445" marT="42218" marB="42218"/>
                </a:tc>
                <a:tc>
                  <a:txBody>
                    <a:bodyPr/>
                    <a:lstStyle/>
                    <a:p>
                      <a:pPr algn="ctr" rtl="1"/>
                      <a:r>
                        <a:rPr lang="en-US" sz="1800" b="1" dirty="0" smtClean="0"/>
                        <a:t>O</a:t>
                      </a:r>
                      <a:endParaRPr lang="ar-KW" sz="1800" b="1" dirty="0"/>
                    </a:p>
                  </a:txBody>
                  <a:tcPr marL="91445" marR="91445" marT="42218" marB="42218"/>
                </a:tc>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R</a:t>
                      </a:r>
                      <a:endParaRPr lang="ar-KW" sz="1800" b="1" dirty="0"/>
                    </a:p>
                  </a:txBody>
                  <a:tcPr marL="91445" marR="91445" marT="42218" marB="42218"/>
                </a:tc>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H</a:t>
                      </a:r>
                      <a:endParaRPr lang="ar-KW" sz="1800" b="1" dirty="0"/>
                    </a:p>
                  </a:txBody>
                  <a:tcPr marL="91445" marR="91445" marT="42218" marB="42218"/>
                </a:tc>
                <a:tc>
                  <a:txBody>
                    <a:bodyPr/>
                    <a:lstStyle/>
                    <a:p>
                      <a:pPr algn="ctr" rtl="1"/>
                      <a:r>
                        <a:rPr lang="en-US" sz="1800" b="1" dirty="0" smtClean="0"/>
                        <a:t>T</a:t>
                      </a:r>
                      <a:endParaRPr lang="ar-KW" sz="1800" b="1" dirty="0"/>
                    </a:p>
                  </a:txBody>
                  <a:tcPr marL="91445" marR="91445" marT="42218" marB="42218"/>
                </a:tc>
                <a:tc>
                  <a:txBody>
                    <a:bodyPr/>
                    <a:lstStyle/>
                    <a:p>
                      <a:pPr algn="ctr" rtl="1"/>
                      <a:r>
                        <a:rPr lang="en-US" sz="1800" b="1" dirty="0" smtClean="0"/>
                        <a:t>E</a:t>
                      </a:r>
                      <a:endParaRPr lang="ar-KW" sz="1800" b="1" dirty="0"/>
                    </a:p>
                  </a:txBody>
                  <a:tcPr marL="91445" marR="91445" marT="42218" marB="42218"/>
                </a:tc>
                <a:tc>
                  <a:txBody>
                    <a:bodyPr/>
                    <a:lstStyle/>
                    <a:p>
                      <a:pPr algn="ctr" rtl="1"/>
                      <a:r>
                        <a:rPr lang="en-US" sz="1800" b="1" dirty="0" smtClean="0"/>
                        <a:t>B</a:t>
                      </a:r>
                      <a:endParaRPr lang="ar-KW" sz="1800" b="1" dirty="0"/>
                    </a:p>
                  </a:txBody>
                  <a:tcPr marL="91445" marR="91445" marT="42218" marB="42218"/>
                </a:tc>
                <a:tc>
                  <a:txBody>
                    <a:bodyPr/>
                    <a:lstStyle/>
                    <a:p>
                      <a:pPr algn="ctr" rtl="1"/>
                      <a:r>
                        <a:rPr lang="en-US" sz="1800" b="1" dirty="0" smtClean="0"/>
                        <a:t>Plaintext</a:t>
                      </a:r>
                    </a:p>
                    <a:p>
                      <a:pPr algn="ctr" rtl="1"/>
                      <a:endParaRPr lang="ar-KW" sz="1800" b="1" dirty="0"/>
                    </a:p>
                  </a:txBody>
                  <a:tcPr marL="91445" marR="91445" marT="42218" marB="42218"/>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415480" y="1340768"/>
            <a:ext cx="9721080" cy="1944687"/>
          </a:xfrm>
        </p:spPr>
        <p:txBody>
          <a:bodyPr/>
          <a:lstStyle/>
          <a:p>
            <a:pPr marL="0" indent="0" algn="just" rtl="0" eaLnBrk="1" hangingPunct="1">
              <a:lnSpc>
                <a:spcPct val="150000"/>
              </a:lnSpc>
              <a:buNone/>
            </a:pPr>
            <a:r>
              <a:rPr lang="en-US" altLang="en-US" sz="2400" i="1" u="sng" dirty="0" smtClean="0">
                <a:latin typeface="Arial" panose="020B0604020202020204" pitchFamily="34" charset="0"/>
                <a:cs typeface="Arial" panose="020B0604020202020204" pitchFamily="34" charset="0"/>
              </a:rPr>
              <a:t>Step2</a:t>
            </a:r>
            <a:r>
              <a:rPr lang="en-US" altLang="en-US" sz="2400" dirty="0">
                <a:latin typeface="Arial" panose="020B0604020202020204" pitchFamily="34" charset="0"/>
                <a:cs typeface="Arial" panose="020B0604020202020204" pitchFamily="34" charset="0"/>
              </a:rPr>
              <a:t>. find the first letter of the keyword in the first column of </a:t>
            </a:r>
            <a:r>
              <a:rPr lang="en-US" altLang="en-US" sz="2400" dirty="0" smtClean="0">
                <a:latin typeface="Arial" panose="020B0604020202020204" pitchFamily="34" charset="0"/>
                <a:cs typeface="Arial" panose="020B0604020202020204" pitchFamily="34" charset="0"/>
              </a:rPr>
              <a:t>Tableau.</a:t>
            </a:r>
          </a:p>
          <a:p>
            <a:pPr marL="0" indent="0" algn="just" rtl="0" eaLnBrk="1" hangingPunct="1">
              <a:lnSpc>
                <a:spcPct val="150000"/>
              </a:lnSpc>
              <a:buNone/>
            </a:pPr>
            <a:r>
              <a:rPr lang="en-US" altLang="en-US" sz="2400" i="1" u="sng" dirty="0" smtClean="0">
                <a:latin typeface="Arial" panose="020B0604020202020204" pitchFamily="34" charset="0"/>
                <a:cs typeface="Arial" panose="020B0604020202020204" pitchFamily="34" charset="0"/>
              </a:rPr>
              <a:t>Step3</a:t>
            </a:r>
            <a:r>
              <a:rPr lang="en-US" altLang="en-US" sz="2400" i="1" u="sng"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find the first letter of the </a:t>
            </a:r>
            <a:r>
              <a:rPr lang="en-US" altLang="en-US" sz="2400" dirty="0" smtClean="0">
                <a:latin typeface="Arial" panose="020B0604020202020204" pitchFamily="34" charset="0"/>
                <a:cs typeface="Arial" panose="020B0604020202020204" pitchFamily="34" charset="0"/>
              </a:rPr>
              <a:t>plaintext </a:t>
            </a:r>
            <a:r>
              <a:rPr lang="en-US" altLang="en-US" sz="2400" dirty="0">
                <a:latin typeface="Arial" panose="020B0604020202020204" pitchFamily="34" charset="0"/>
                <a:cs typeface="Arial" panose="020B0604020202020204" pitchFamily="34" charset="0"/>
              </a:rPr>
              <a:t>in the first </a:t>
            </a:r>
            <a:r>
              <a:rPr lang="en-US" altLang="en-US" sz="2400" dirty="0" smtClean="0">
                <a:latin typeface="Arial" panose="020B0604020202020204" pitchFamily="34" charset="0"/>
                <a:cs typeface="Arial" panose="020B0604020202020204" pitchFamily="34" charset="0"/>
              </a:rPr>
              <a:t>row </a:t>
            </a:r>
            <a:r>
              <a:rPr lang="en-US" altLang="en-US" sz="2400" dirty="0">
                <a:latin typeface="Arial" panose="020B0604020202020204" pitchFamily="34" charset="0"/>
                <a:cs typeface="Arial" panose="020B0604020202020204" pitchFamily="34" charset="0"/>
              </a:rPr>
              <a:t>of Tableau.</a:t>
            </a:r>
          </a:p>
          <a:p>
            <a:pPr marL="0" indent="0" algn="just" rtl="0" eaLnBrk="1" hangingPunct="1">
              <a:lnSpc>
                <a:spcPct val="150000"/>
              </a:lnSpc>
              <a:buNone/>
            </a:pPr>
            <a:r>
              <a:rPr lang="en-US" altLang="en-US" sz="2400" i="1" u="sng" dirty="0" smtClean="0">
                <a:latin typeface="Arial" panose="020B0604020202020204" pitchFamily="34" charset="0"/>
                <a:cs typeface="Arial" panose="020B0604020202020204" pitchFamily="34" charset="0"/>
              </a:rPr>
              <a:t>Step4.</a:t>
            </a:r>
            <a:r>
              <a:rPr lang="en-US" altLang="en-US" sz="2400" i="1"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find the </a:t>
            </a:r>
            <a:r>
              <a:rPr lang="en-US" altLang="en-US" sz="2400" dirty="0" smtClean="0">
                <a:latin typeface="Arial" panose="020B0604020202020204" pitchFamily="34" charset="0"/>
                <a:cs typeface="Arial" panose="020B0604020202020204" pitchFamily="34" charset="0"/>
              </a:rPr>
              <a:t>intersection between them (this is the ciphertext).</a:t>
            </a:r>
            <a:endParaRPr lang="en-US" altLang="en-US" sz="2400" dirty="0">
              <a:latin typeface="Arial" panose="020B0604020202020204" pitchFamily="34" charset="0"/>
              <a:cs typeface="Arial" panose="020B0604020202020204" pitchFamily="34" charset="0"/>
            </a:endParaRPr>
          </a:p>
        </p:txBody>
      </p:sp>
      <p:sp>
        <p:nvSpPr>
          <p:cNvPr id="40963" name="Rectangle 10"/>
          <p:cNvSpPr>
            <a:spLocks noChangeArrowheads="1"/>
          </p:cNvSpPr>
          <p:nvPr/>
        </p:nvSpPr>
        <p:spPr bwMode="auto">
          <a:xfrm>
            <a:off x="1127373" y="648818"/>
            <a:ext cx="5400675"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3.4.2 FULL VIGENERE CIPHER </a:t>
            </a:r>
          </a:p>
        </p:txBody>
      </p:sp>
      <p:graphicFrame>
        <p:nvGraphicFramePr>
          <p:cNvPr id="5" name="جدول 4"/>
          <p:cNvGraphicFramePr>
            <a:graphicFrameLocks noGrp="1"/>
          </p:cNvGraphicFramePr>
          <p:nvPr>
            <p:extLst>
              <p:ext uri="{D42A27DB-BD31-4B8C-83A1-F6EECF244321}">
                <p14:modId xmlns:p14="http://schemas.microsoft.com/office/powerpoint/2010/main" val="3738726612"/>
              </p:ext>
            </p:extLst>
          </p:nvPr>
        </p:nvGraphicFramePr>
        <p:xfrm>
          <a:off x="1913847" y="4005064"/>
          <a:ext cx="8724346" cy="1727423"/>
        </p:xfrm>
        <a:graphic>
          <a:graphicData uri="http://schemas.openxmlformats.org/drawingml/2006/table">
            <a:tbl>
              <a:tblPr rtl="1" firstRow="1" bandRow="1">
                <a:tableStyleId>{5940675A-B579-460E-94D1-54222C63F5DA}</a:tableStyleId>
              </a:tblPr>
              <a:tblGrid>
                <a:gridCol w="445570"/>
                <a:gridCol w="585078"/>
                <a:gridCol w="548712"/>
                <a:gridCol w="585078"/>
                <a:gridCol w="634195"/>
                <a:gridCol w="613571"/>
                <a:gridCol w="623881"/>
                <a:gridCol w="662689"/>
                <a:gridCol w="577208"/>
                <a:gridCol w="556583"/>
                <a:gridCol w="528088"/>
                <a:gridCol w="482776"/>
                <a:gridCol w="471131"/>
                <a:gridCol w="1409786"/>
              </a:tblGrid>
              <a:tr h="575295">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C</a:t>
                      </a:r>
                      <a:endParaRPr lang="ar-KW" sz="2000" b="1" dirty="0"/>
                    </a:p>
                  </a:txBody>
                  <a:tcPr marL="91443" marR="91443" marT="45694" marB="45694" anchor="ctr"/>
                </a:tc>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D</a:t>
                      </a:r>
                      <a:endParaRPr lang="ar-KW" sz="2000" b="1" dirty="0"/>
                    </a:p>
                  </a:txBody>
                  <a:tcPr marL="91443" marR="91443" marT="45694" marB="45694" anchor="ctr"/>
                </a:tc>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V</a:t>
                      </a:r>
                      <a:endParaRPr lang="ar-KW" sz="2000" b="1" dirty="0"/>
                    </a:p>
                  </a:txBody>
                  <a:tcPr marL="91443" marR="91443" marT="45694" marB="45694" anchor="ctr"/>
                </a:tc>
                <a:tc>
                  <a:txBody>
                    <a:bodyPr/>
                    <a:lstStyle/>
                    <a:p>
                      <a:pPr algn="ctr" rtl="1"/>
                      <a:r>
                        <a:rPr lang="en-US" sz="2000" b="1" dirty="0" smtClean="0"/>
                        <a:t>I</a:t>
                      </a:r>
                      <a:endParaRPr lang="ar-KW" sz="2000" b="1" dirty="0"/>
                    </a:p>
                  </a:txBody>
                  <a:tcPr marL="91443" marR="91443" marT="45694" marB="45694" anchor="ctr"/>
                </a:tc>
                <a:tc>
                  <a:txBody>
                    <a:bodyPr/>
                    <a:lstStyle/>
                    <a:p>
                      <a:pPr algn="ctr" rtl="1"/>
                      <a:r>
                        <a:rPr lang="en-US" sz="2000" b="1" dirty="0" smtClean="0"/>
                        <a:t>T</a:t>
                      </a:r>
                      <a:endParaRPr lang="ar-KW" sz="2000" b="1" dirty="0"/>
                    </a:p>
                  </a:txBody>
                  <a:tcPr marL="91443" marR="91443" marT="45694" marB="45694" anchor="ctr"/>
                </a:tc>
                <a:tc>
                  <a:txBody>
                    <a:bodyPr/>
                    <a:lstStyle/>
                    <a:p>
                      <a:pPr algn="ctr" rtl="1"/>
                      <a:r>
                        <a:rPr lang="en-US" sz="2000" b="1" dirty="0" smtClean="0"/>
                        <a:t>P</a:t>
                      </a:r>
                      <a:endParaRPr lang="ar-KW" sz="2000" b="1" dirty="0"/>
                    </a:p>
                  </a:txBody>
                  <a:tcPr marL="91443" marR="91443" marT="45694" marB="45694" anchor="ctr"/>
                </a:tc>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C</a:t>
                      </a:r>
                      <a:endParaRPr lang="ar-KW" sz="2000" b="1" dirty="0"/>
                    </a:p>
                  </a:txBody>
                  <a:tcPr marL="91443" marR="91443" marT="45694" marB="45694" anchor="ctr"/>
                </a:tc>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D</a:t>
                      </a:r>
                      <a:endParaRPr lang="ar-KW" sz="2000" b="1" dirty="0"/>
                    </a:p>
                  </a:txBody>
                  <a:tcPr marL="91443" marR="91443" marT="45694" marB="45694" anchor="ctr">
                    <a:solidFill>
                      <a:schemeClr val="accent6">
                        <a:lumMod val="20000"/>
                        <a:lumOff val="80000"/>
                      </a:schemeClr>
                    </a:solidFill>
                  </a:tcPr>
                </a:tc>
                <a:tc>
                  <a:txBody>
                    <a:bodyPr/>
                    <a:lstStyle/>
                    <a:p>
                      <a:pPr algn="ctr" rtl="1"/>
                      <a:r>
                        <a:rPr lang="en-US" sz="2000" b="1" dirty="0" smtClean="0"/>
                        <a:t>Keyword</a:t>
                      </a:r>
                      <a:r>
                        <a:rPr lang="en-US" sz="2000" b="1" baseline="0" dirty="0" smtClean="0"/>
                        <a:t> </a:t>
                      </a:r>
                      <a:endParaRPr lang="ar-KW" sz="2000" b="1" dirty="0"/>
                    </a:p>
                  </a:txBody>
                  <a:tcPr marL="91443" marR="91443" marT="45694" marB="45694" anchor="ctr"/>
                </a:tc>
              </a:tr>
              <a:tr h="576064">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M</a:t>
                      </a:r>
                      <a:endParaRPr lang="ar-KW" sz="2000" b="1" dirty="0"/>
                    </a:p>
                  </a:txBody>
                  <a:tcPr marL="91443" marR="91443" marT="45694" marB="45694" anchor="ctr"/>
                </a:tc>
                <a:tc>
                  <a:txBody>
                    <a:bodyPr/>
                    <a:lstStyle/>
                    <a:p>
                      <a:pPr algn="ctr" rtl="1"/>
                      <a:r>
                        <a:rPr lang="en-US" sz="2000" b="1" dirty="0" smtClean="0"/>
                        <a:t>I</a:t>
                      </a:r>
                      <a:endParaRPr lang="ar-KW" sz="2000" b="1" dirty="0"/>
                    </a:p>
                  </a:txBody>
                  <a:tcPr marL="91443" marR="91443" marT="45694" marB="45694" anchor="ctr"/>
                </a:tc>
                <a:tc>
                  <a:txBody>
                    <a:bodyPr/>
                    <a:lstStyle/>
                    <a:p>
                      <a:pPr algn="ctr" rtl="1"/>
                      <a:r>
                        <a:rPr lang="en-US" sz="2000" b="1" dirty="0" smtClean="0"/>
                        <a:t>T</a:t>
                      </a:r>
                      <a:endParaRPr lang="ar-KW" sz="2000" b="1" dirty="0"/>
                    </a:p>
                  </a:txBody>
                  <a:tcPr marL="91443" marR="91443" marT="45694" marB="45694" anchor="ctr"/>
                </a:tc>
                <a:tc>
                  <a:txBody>
                    <a:bodyPr/>
                    <a:lstStyle/>
                    <a:p>
                      <a:pPr algn="ctr" rtl="1"/>
                      <a:r>
                        <a:rPr lang="en-US" sz="2000" b="1" dirty="0" smtClean="0"/>
                        <a:t>N</a:t>
                      </a:r>
                      <a:endParaRPr lang="ar-KW" sz="2000" b="1" dirty="0"/>
                    </a:p>
                  </a:txBody>
                  <a:tcPr marL="91443" marR="91443" marT="45694" marB="45694" anchor="ctr"/>
                </a:tc>
                <a:tc>
                  <a:txBody>
                    <a:bodyPr/>
                    <a:lstStyle/>
                    <a:p>
                      <a:pPr algn="ctr" rtl="1"/>
                      <a:r>
                        <a:rPr lang="en-US" sz="2000" b="1" dirty="0" smtClean="0"/>
                        <a:t>O</a:t>
                      </a:r>
                      <a:endParaRPr lang="ar-KW" sz="2000" b="1" dirty="0"/>
                    </a:p>
                  </a:txBody>
                  <a:tcPr marL="91443" marR="91443" marT="45694" marB="45694" anchor="ctr"/>
                </a:tc>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R</a:t>
                      </a:r>
                      <a:endParaRPr lang="ar-KW" sz="2000" b="1" dirty="0"/>
                    </a:p>
                  </a:txBody>
                  <a:tcPr marL="91443" marR="91443" marT="45694" marB="45694" anchor="ctr"/>
                </a:tc>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H</a:t>
                      </a:r>
                      <a:endParaRPr lang="ar-KW" sz="2000" b="1" dirty="0"/>
                    </a:p>
                  </a:txBody>
                  <a:tcPr marL="91443" marR="91443" marT="45694" marB="45694" anchor="ctr"/>
                </a:tc>
                <a:tc>
                  <a:txBody>
                    <a:bodyPr/>
                    <a:lstStyle/>
                    <a:p>
                      <a:pPr algn="ctr" rtl="1"/>
                      <a:r>
                        <a:rPr lang="en-US" sz="2000" b="1" dirty="0" smtClean="0"/>
                        <a:t>T</a:t>
                      </a:r>
                      <a:endParaRPr lang="ar-KW" sz="2000" b="1" dirty="0"/>
                    </a:p>
                  </a:txBody>
                  <a:tcPr marL="91443" marR="91443" marT="45694" marB="45694" anchor="ctr"/>
                </a:tc>
                <a:tc>
                  <a:txBody>
                    <a:bodyPr/>
                    <a:lstStyle/>
                    <a:p>
                      <a:pPr algn="ctr" rtl="1"/>
                      <a:r>
                        <a:rPr lang="en-US" sz="2000" b="1" dirty="0" smtClean="0"/>
                        <a:t>E</a:t>
                      </a:r>
                      <a:endParaRPr lang="ar-KW" sz="2000" b="1" dirty="0"/>
                    </a:p>
                  </a:txBody>
                  <a:tcPr marL="91443" marR="91443" marT="45694" marB="45694" anchor="ctr"/>
                </a:tc>
                <a:tc>
                  <a:txBody>
                    <a:bodyPr/>
                    <a:lstStyle/>
                    <a:p>
                      <a:pPr algn="ctr" rtl="1"/>
                      <a:r>
                        <a:rPr lang="en-US" sz="2000" b="1" dirty="0" smtClean="0"/>
                        <a:t>B</a:t>
                      </a:r>
                      <a:endParaRPr lang="ar-KW" sz="2000" b="1" dirty="0"/>
                    </a:p>
                  </a:txBody>
                  <a:tcPr marL="91443" marR="91443" marT="45694" marB="45694" anchor="ctr">
                    <a:solidFill>
                      <a:schemeClr val="accent6">
                        <a:lumMod val="20000"/>
                        <a:lumOff val="80000"/>
                      </a:schemeClr>
                    </a:solidFill>
                  </a:tcPr>
                </a:tc>
                <a:tc>
                  <a:txBody>
                    <a:bodyPr/>
                    <a:lstStyle/>
                    <a:p>
                      <a:pPr algn="ctr" rtl="1"/>
                      <a:r>
                        <a:rPr lang="en-US" sz="2000" b="1" dirty="0" smtClean="0"/>
                        <a:t>Plaintext</a:t>
                      </a:r>
                      <a:endParaRPr lang="ar-KW" sz="2000" b="1" dirty="0"/>
                    </a:p>
                  </a:txBody>
                  <a:tcPr marL="91443" marR="91443" marT="45694" marB="45694" anchor="ctr"/>
                </a:tc>
              </a:tr>
              <a:tr h="576064">
                <a:tc>
                  <a:txBody>
                    <a:bodyPr/>
                    <a:lstStyle/>
                    <a:p>
                      <a:pPr algn="ctr" rtl="1"/>
                      <a:r>
                        <a:rPr lang="en-US" sz="2000" b="1" dirty="0" smtClean="0">
                          <a:solidFill>
                            <a:srgbClr val="0000CC"/>
                          </a:solidFill>
                        </a:rPr>
                        <a:t>I</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O</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M</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W</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R</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J</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M</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K</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T</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L</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V</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I</a:t>
                      </a:r>
                      <a:endParaRPr lang="ar-KW" sz="2000" b="1" dirty="0">
                        <a:solidFill>
                          <a:srgbClr val="0000CC"/>
                        </a:solidFill>
                      </a:endParaRPr>
                    </a:p>
                  </a:txBody>
                  <a:tcPr marL="91443" marR="91443" marT="45694" marB="45694" anchor="ctr"/>
                </a:tc>
                <a:tc>
                  <a:txBody>
                    <a:bodyPr/>
                    <a:lstStyle/>
                    <a:p>
                      <a:pPr algn="ctr" rtl="1"/>
                      <a:r>
                        <a:rPr lang="en-US" sz="2000" b="1" dirty="0" smtClean="0">
                          <a:solidFill>
                            <a:srgbClr val="0000CC"/>
                          </a:solidFill>
                        </a:rPr>
                        <a:t>E</a:t>
                      </a:r>
                      <a:endParaRPr lang="ar-KW" sz="2000" b="1" dirty="0">
                        <a:solidFill>
                          <a:srgbClr val="0000CC"/>
                        </a:solidFill>
                      </a:endParaRPr>
                    </a:p>
                  </a:txBody>
                  <a:tcPr marL="91443" marR="91443" marT="45694" marB="45694" anchor="ctr">
                    <a:solidFill>
                      <a:schemeClr val="accent6">
                        <a:lumMod val="20000"/>
                        <a:lumOff val="80000"/>
                      </a:schemeClr>
                    </a:solidFill>
                  </a:tcPr>
                </a:tc>
                <a:tc>
                  <a:txBody>
                    <a:bodyPr/>
                    <a:lstStyle/>
                    <a:p>
                      <a:pPr algn="ctr" rtl="1"/>
                      <a:r>
                        <a:rPr lang="en-US" sz="2000" b="1" dirty="0" smtClean="0"/>
                        <a:t>Ciphertext</a:t>
                      </a:r>
                      <a:endParaRPr lang="en-US" sz="2000" b="1" dirty="0"/>
                    </a:p>
                  </a:txBody>
                  <a:tcPr marL="91443" marR="91443" marT="45694" marB="45694"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51384" y="332656"/>
            <a:ext cx="11161240" cy="6192688"/>
          </a:xfrm>
          <a:prstGeom prst="rect">
            <a:avLst/>
          </a:prstGeom>
        </p:spPr>
      </p:pic>
      <p:sp>
        <p:nvSpPr>
          <p:cNvPr id="6" name="Rectangle 5"/>
          <p:cNvSpPr/>
          <p:nvPr/>
        </p:nvSpPr>
        <p:spPr>
          <a:xfrm>
            <a:off x="318272" y="204037"/>
            <a:ext cx="1039580" cy="456535"/>
          </a:xfrm>
          <a:prstGeom prst="rect">
            <a:avLst/>
          </a:prstGeom>
        </p:spPr>
        <p:txBody>
          <a:bodyPr wrap="none">
            <a:spAutoFit/>
          </a:bodyPr>
          <a:lstStyle/>
          <a:p>
            <a:pPr algn="just" eaLnBrk="1" hangingPunct="1">
              <a:lnSpc>
                <a:spcPct val="150000"/>
              </a:lnSpc>
            </a:pPr>
            <a:r>
              <a:rPr lang="en-US" altLang="en-US" b="1" dirty="0" smtClean="0"/>
              <a:t>Tableau</a:t>
            </a:r>
            <a:endParaRPr lang="en-US" altLang="en-US" b="1" dirty="0"/>
          </a:p>
        </p:txBody>
      </p:sp>
    </p:spTree>
    <p:extLst>
      <p:ext uri="{BB962C8B-B14F-4D97-AF65-F5344CB8AC3E}">
        <p14:creationId xmlns:p14="http://schemas.microsoft.com/office/powerpoint/2010/main" val="2728221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1271464" y="980728"/>
            <a:ext cx="9865096" cy="4896544"/>
          </a:xfrm>
        </p:spPr>
        <p:txBody>
          <a:bodyPr/>
          <a:lstStyle/>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Full </a:t>
            </a:r>
            <a:r>
              <a:rPr lang="en-US" altLang="en-US" sz="2400" dirty="0">
                <a:latin typeface="Arial" panose="020B0604020202020204" pitchFamily="34" charset="0"/>
                <a:cs typeface="Arial" panose="020B0604020202020204" pitchFamily="34" charset="0"/>
              </a:rPr>
              <a:t>Vigenere cipher can </a:t>
            </a:r>
            <a:r>
              <a:rPr lang="en-US" altLang="en-US" sz="2400" dirty="0" smtClean="0">
                <a:latin typeface="Arial" panose="020B0604020202020204" pitchFamily="34" charset="0"/>
                <a:cs typeface="Arial" panose="020B0604020202020204" pitchFamily="34" charset="0"/>
              </a:rPr>
              <a:t>be </a:t>
            </a:r>
            <a:r>
              <a:rPr lang="en-US" altLang="en-US" sz="2400" b="1" dirty="0" smtClean="0">
                <a:latin typeface="Arial" panose="020B0604020202020204" pitchFamily="34" charset="0"/>
                <a:cs typeface="Arial" panose="020B0604020202020204" pitchFamily="34" charset="0"/>
              </a:rPr>
              <a:t>decrypted</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by using the </a:t>
            </a:r>
            <a:r>
              <a:rPr lang="en-US" altLang="en-US" sz="2400" dirty="0" smtClean="0">
                <a:latin typeface="Arial" panose="020B0604020202020204" pitchFamily="34" charset="0"/>
                <a:cs typeface="Arial" panose="020B0604020202020204" pitchFamily="34" charset="0"/>
              </a:rPr>
              <a:t>frequency </a:t>
            </a:r>
            <a:r>
              <a:rPr lang="en-US" altLang="en-US" sz="2400" dirty="0">
                <a:latin typeface="Arial" panose="020B0604020202020204" pitchFamily="34" charset="0"/>
                <a:cs typeface="Arial" panose="020B0604020202020204" pitchFamily="34" charset="0"/>
              </a:rPr>
              <a:t>analysis method </a:t>
            </a:r>
            <a:r>
              <a:rPr lang="en-US" altLang="en-US" sz="2400" dirty="0" smtClean="0">
                <a:latin typeface="Arial" panose="020B0604020202020204" pitchFamily="34" charset="0"/>
                <a:cs typeface="Arial" panose="020B0604020202020204" pitchFamily="34" charset="0"/>
              </a:rPr>
              <a:t>in </a:t>
            </a:r>
            <a:r>
              <a:rPr lang="en-US" altLang="en-US" sz="2400" dirty="0">
                <a:latin typeface="Arial" panose="020B0604020202020204" pitchFamily="34" charset="0"/>
                <a:cs typeface="Arial" panose="020B0604020202020204" pitchFamily="34" charset="0"/>
              </a:rPr>
              <a:t>case if we do not know the </a:t>
            </a:r>
            <a:r>
              <a:rPr lang="en-US" altLang="en-US" sz="2400" dirty="0" smtClean="0">
                <a:latin typeface="Arial" panose="020B0604020202020204" pitchFamily="34" charset="0"/>
                <a:cs typeface="Arial" panose="020B0604020202020204" pitchFamily="34" charset="0"/>
              </a:rPr>
              <a:t>keyword.</a:t>
            </a:r>
            <a:endParaRPr lang="en-US" altLang="en-US" sz="2400" dirty="0">
              <a:latin typeface="Arial" panose="020B0604020202020204" pitchFamily="34" charset="0"/>
              <a:cs typeface="Arial" panose="020B0604020202020204" pitchFamily="34" charset="0"/>
            </a:endParaRP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Steps to decrypt </a:t>
            </a:r>
            <a:r>
              <a:rPr lang="en-US" altLang="en-US" sz="2400" dirty="0">
                <a:latin typeface="Arial" panose="020B0604020202020204" pitchFamily="34" charset="0"/>
                <a:cs typeface="Arial" panose="020B0604020202020204" pitchFamily="34" charset="0"/>
              </a:rPr>
              <a:t>the full Vigenere cipher </a:t>
            </a:r>
            <a:r>
              <a:rPr lang="en-US" altLang="en-US" sz="2400" dirty="0" smtClean="0">
                <a:latin typeface="Arial" panose="020B0604020202020204" pitchFamily="34" charset="0"/>
                <a:cs typeface="Arial" panose="020B0604020202020204" pitchFamily="34" charset="0"/>
              </a:rPr>
              <a:t>using </a:t>
            </a:r>
            <a:r>
              <a:rPr lang="en-US" altLang="en-US" sz="2400" dirty="0">
                <a:latin typeface="Arial" panose="020B0604020202020204" pitchFamily="34" charset="0"/>
                <a:cs typeface="Arial" panose="020B0604020202020204" pitchFamily="34" charset="0"/>
              </a:rPr>
              <a:t>the Vigenere </a:t>
            </a:r>
            <a:r>
              <a:rPr lang="en-US" altLang="en-US" sz="2400" dirty="0" smtClean="0">
                <a:latin typeface="Arial" panose="020B0604020202020204" pitchFamily="34" charset="0"/>
                <a:cs typeface="Arial" panose="020B0604020202020204" pitchFamily="34" charset="0"/>
              </a:rPr>
              <a:t>tableau:</a:t>
            </a:r>
          </a:p>
          <a:p>
            <a:pPr marL="339725" indent="0" algn="just" rtl="0" eaLnBrk="1" hangingPunct="1">
              <a:lnSpc>
                <a:spcPct val="150000"/>
              </a:lnSpc>
              <a:buNone/>
            </a:pPr>
            <a:r>
              <a:rPr lang="en-US" sz="2400" i="1" u="sng" dirty="0" smtClean="0">
                <a:latin typeface="Arial" pitchFamily="34" charset="0"/>
                <a:cs typeface="Arial" pitchFamily="34" charset="0"/>
              </a:rPr>
              <a:t>Step1</a:t>
            </a:r>
            <a:r>
              <a:rPr lang="en-US" sz="2400" i="1" u="sng" dirty="0">
                <a:latin typeface="Arial" pitchFamily="34" charset="0"/>
                <a:cs typeface="Arial" pitchFamily="34" charset="0"/>
              </a:rPr>
              <a:t>.</a:t>
            </a:r>
            <a:r>
              <a:rPr lang="en-US" sz="2400" i="1" dirty="0">
                <a:latin typeface="Arial" pitchFamily="34" charset="0"/>
                <a:cs typeface="Arial" pitchFamily="34" charset="0"/>
              </a:rPr>
              <a:t> </a:t>
            </a:r>
            <a:r>
              <a:rPr lang="en-US" sz="2400" dirty="0">
                <a:latin typeface="Arial" pitchFamily="34" charset="0"/>
                <a:cs typeface="Arial" pitchFamily="34" charset="0"/>
              </a:rPr>
              <a:t>write the keyword </a:t>
            </a:r>
            <a:r>
              <a:rPr lang="en-US" sz="2400" dirty="0" smtClean="0">
                <a:latin typeface="Arial" pitchFamily="34" charset="0"/>
                <a:cs typeface="Arial" pitchFamily="34" charset="0"/>
              </a:rPr>
              <a:t>a </a:t>
            </a:r>
            <a:r>
              <a:rPr lang="en-US" sz="2400" dirty="0">
                <a:latin typeface="Arial" pitchFamily="34" charset="0"/>
                <a:cs typeface="Arial" pitchFamily="34" charset="0"/>
              </a:rPr>
              <a:t>long the row of the table.</a:t>
            </a:r>
          </a:p>
          <a:p>
            <a:pPr marL="339725" indent="0" algn="just" rtl="0" eaLnBrk="1" hangingPunct="1">
              <a:lnSpc>
                <a:spcPct val="150000"/>
              </a:lnSpc>
              <a:buNone/>
            </a:pPr>
            <a:r>
              <a:rPr lang="en-US" altLang="en-US" sz="2400" i="1" u="sng" dirty="0">
                <a:latin typeface="Arial" panose="020B0604020202020204" pitchFamily="34" charset="0"/>
                <a:cs typeface="Arial" panose="020B0604020202020204" pitchFamily="34" charset="0"/>
              </a:rPr>
              <a:t>Step2</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use </a:t>
            </a:r>
            <a:r>
              <a:rPr lang="en-US" altLang="en-US" sz="2400" dirty="0">
                <a:latin typeface="Arial" panose="020B0604020202020204" pitchFamily="34" charset="0"/>
                <a:cs typeface="Arial" panose="020B0604020202020204" pitchFamily="34" charset="0"/>
              </a:rPr>
              <a:t>the keyword letter to pick a column of </a:t>
            </a:r>
            <a:r>
              <a:rPr lang="en-US" altLang="en-US" sz="2400" dirty="0" smtClean="0">
                <a:latin typeface="Arial" panose="020B0604020202020204" pitchFamily="34" charset="0"/>
                <a:cs typeface="Arial" panose="020B0604020202020204" pitchFamily="34" charset="0"/>
              </a:rPr>
              <a:t>the Tableau</a:t>
            </a:r>
            <a:r>
              <a:rPr lang="en-US" altLang="en-US" sz="2400" dirty="0">
                <a:latin typeface="Arial" panose="020B0604020202020204" pitchFamily="34" charset="0"/>
                <a:cs typeface="Arial" panose="020B0604020202020204" pitchFamily="34" charset="0"/>
              </a:rPr>
              <a:t>.</a:t>
            </a:r>
          </a:p>
          <a:p>
            <a:pPr marL="339725" indent="0" algn="just" rtl="0" eaLnBrk="1" hangingPunct="1">
              <a:lnSpc>
                <a:spcPct val="150000"/>
              </a:lnSpc>
              <a:buNone/>
            </a:pPr>
            <a:r>
              <a:rPr lang="en-US" altLang="en-US" sz="2400" i="1" u="sng" dirty="0">
                <a:latin typeface="Arial" panose="020B0604020202020204" pitchFamily="34" charset="0"/>
                <a:cs typeface="Arial" panose="020B0604020202020204" pitchFamily="34" charset="0"/>
              </a:rPr>
              <a:t>Step3.</a:t>
            </a:r>
            <a:r>
              <a:rPr lang="en-US" altLang="en-US" sz="2400" i="1"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trace </a:t>
            </a:r>
            <a:r>
              <a:rPr lang="en-US" altLang="en-US" sz="2400" dirty="0">
                <a:latin typeface="Arial" panose="020B0604020202020204" pitchFamily="34" charset="0"/>
                <a:cs typeface="Arial" panose="020B0604020202020204" pitchFamily="34" charset="0"/>
              </a:rPr>
              <a:t>down the column to the row containing the ciphertext letter</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marL="339725" indent="0" algn="just" rtl="0" eaLnBrk="1" hangingPunct="1">
              <a:lnSpc>
                <a:spcPct val="150000"/>
              </a:lnSpc>
              <a:buNone/>
            </a:pPr>
            <a:r>
              <a:rPr lang="en-US" altLang="en-US" sz="2400" i="1" u="sng" dirty="0">
                <a:latin typeface="Arial" panose="020B0604020202020204" pitchFamily="34" charset="0"/>
                <a:cs typeface="Arial" panose="020B0604020202020204" pitchFamily="34" charset="0"/>
              </a:rPr>
              <a:t>Step4.</a:t>
            </a:r>
            <a:r>
              <a:rPr lang="en-US" altLang="en-US" sz="2400" i="1"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index of that row is the plaintext letter.</a:t>
            </a:r>
          </a:p>
          <a:p>
            <a:pPr marL="0" indent="0" algn="just" rtl="0" eaLnBrk="1" hangingPunct="1">
              <a:lnSpc>
                <a:spcPct val="150000"/>
              </a:lnSpc>
              <a:buNone/>
            </a:pPr>
            <a:endParaRPr lang="en-US" altLang="en-US" sz="2400" dirty="0" smtClean="0">
              <a:latin typeface="Arial" panose="020B0604020202020204" pitchFamily="34" charset="0"/>
              <a:cs typeface="Arial" panose="020B0604020202020204" pitchFamily="34" charset="0"/>
            </a:endParaRPr>
          </a:p>
          <a:p>
            <a:pPr marL="0" indent="0" algn="just" rtl="0" eaLnBrk="1" hangingPunct="1">
              <a:lnSpc>
                <a:spcPct val="150000"/>
              </a:lnSpc>
              <a:buNone/>
            </a:pPr>
            <a:r>
              <a:rPr lang="en-US" altLang="en-US" sz="2400" dirty="0" smtClean="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p:txBody>
      </p:sp>
      <p:sp>
        <p:nvSpPr>
          <p:cNvPr id="41987" name="Rectangle 10"/>
          <p:cNvSpPr>
            <a:spLocks noChangeArrowheads="1"/>
          </p:cNvSpPr>
          <p:nvPr/>
        </p:nvSpPr>
        <p:spPr bwMode="auto">
          <a:xfrm>
            <a:off x="983432" y="404664"/>
            <a:ext cx="5400675"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3.4.2 FULL VIGENERE CIPHER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466800" y="1268760"/>
            <a:ext cx="9669760" cy="1368152"/>
          </a:xfrm>
        </p:spPr>
        <p:txBody>
          <a:bodyPr/>
          <a:lstStyle/>
          <a:p>
            <a:pPr marL="0" indent="0" algn="l" rtl="0" eaLnBrk="1" hangingPunct="1">
              <a:buNone/>
              <a:defRPr/>
            </a:pPr>
            <a:r>
              <a:rPr lang="en-US" sz="2500" b="1" u="sng" dirty="0">
                <a:solidFill>
                  <a:srgbClr val="0000CC"/>
                </a:solidFill>
                <a:latin typeface="Times New Roman" panose="02020603050405020304" pitchFamily="18" charset="0"/>
                <a:cs typeface="Times New Roman" panose="02020603050405020304" pitchFamily="18" charset="0"/>
              </a:rPr>
              <a:t>Example 3.12</a:t>
            </a:r>
          </a:p>
          <a:p>
            <a:pPr algn="l" rtl="0" eaLnBrk="1" hangingPunct="1">
              <a:lnSpc>
                <a:spcPct val="150000"/>
              </a:lnSpc>
              <a:defRPr/>
            </a:pPr>
            <a:r>
              <a:rPr lang="en-US" sz="2400" dirty="0" smtClean="0">
                <a:latin typeface="Arial" pitchFamily="34" charset="0"/>
                <a:cs typeface="Arial" pitchFamily="34" charset="0"/>
              </a:rPr>
              <a:t>Decrypt </a:t>
            </a:r>
            <a:r>
              <a:rPr lang="en-US" sz="2400" dirty="0">
                <a:latin typeface="Arial" pitchFamily="34" charset="0"/>
                <a:cs typeface="Arial" pitchFamily="34" charset="0"/>
              </a:rPr>
              <a:t>the message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UVRSVVLQ</a:t>
            </a:r>
            <a:r>
              <a:rPr lang="en-US" sz="2400" dirty="0" smtClean="0">
                <a:latin typeface="Arial" pitchFamily="34" charset="0"/>
                <a:cs typeface="Arial" pitchFamily="34" charset="0"/>
              </a:rPr>
              <a:t>” </a:t>
            </a:r>
            <a:r>
              <a:rPr lang="en-US" sz="2400" dirty="0">
                <a:latin typeface="Arial" pitchFamily="34" charset="0"/>
                <a:cs typeface="Arial" pitchFamily="34" charset="0"/>
              </a:rPr>
              <a:t>using the keyword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CODE</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43011" name="Rectangle 10"/>
          <p:cNvSpPr>
            <a:spLocks noChangeArrowheads="1"/>
          </p:cNvSpPr>
          <p:nvPr/>
        </p:nvSpPr>
        <p:spPr bwMode="auto">
          <a:xfrm>
            <a:off x="1055440" y="478999"/>
            <a:ext cx="5400675"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3.4.2 FULL VIGENERE CIPHER </a:t>
            </a:r>
          </a:p>
        </p:txBody>
      </p:sp>
      <p:graphicFrame>
        <p:nvGraphicFramePr>
          <p:cNvPr id="6" name="جدول 5"/>
          <p:cNvGraphicFramePr>
            <a:graphicFrameLocks noGrp="1"/>
          </p:cNvGraphicFramePr>
          <p:nvPr>
            <p:extLst>
              <p:ext uri="{D42A27DB-BD31-4B8C-83A1-F6EECF244321}">
                <p14:modId xmlns:p14="http://schemas.microsoft.com/office/powerpoint/2010/main" val="2825084371"/>
              </p:ext>
            </p:extLst>
          </p:nvPr>
        </p:nvGraphicFramePr>
        <p:xfrm>
          <a:off x="1919536" y="3284984"/>
          <a:ext cx="7993062" cy="1800770"/>
        </p:xfrm>
        <a:graphic>
          <a:graphicData uri="http://schemas.openxmlformats.org/drawingml/2006/table">
            <a:tbl>
              <a:tblPr rtl="1" firstRow="1" bandRow="1">
                <a:tableStyleId>{5940675A-B579-460E-94D1-54222C63F5DA}</a:tableStyleId>
              </a:tblPr>
              <a:tblGrid>
                <a:gridCol w="652549"/>
                <a:gridCol w="856862"/>
                <a:gridCol w="803602"/>
                <a:gridCol w="856862"/>
                <a:gridCol w="815130"/>
                <a:gridCol w="773398"/>
                <a:gridCol w="707038"/>
                <a:gridCol w="689984"/>
                <a:gridCol w="1837637"/>
              </a:tblGrid>
              <a:tr h="648642">
                <a:tc>
                  <a:txBody>
                    <a:bodyPr/>
                    <a:lstStyle/>
                    <a:p>
                      <a:pPr algn="ctr" rtl="0"/>
                      <a:r>
                        <a:rPr lang="en-US" sz="2000" b="1" dirty="0" smtClean="0"/>
                        <a:t>E</a:t>
                      </a:r>
                      <a:endParaRPr lang="ar-KW" sz="2000" b="1" dirty="0"/>
                    </a:p>
                  </a:txBody>
                  <a:tcPr marL="91441" marR="91441" marT="45727" marB="45727" anchor="ctr"/>
                </a:tc>
                <a:tc>
                  <a:txBody>
                    <a:bodyPr/>
                    <a:lstStyle/>
                    <a:p>
                      <a:pPr algn="ctr" rtl="0"/>
                      <a:r>
                        <a:rPr lang="en-US" sz="2000" b="1" dirty="0" smtClean="0"/>
                        <a:t>D</a:t>
                      </a:r>
                      <a:endParaRPr lang="ar-KW" sz="2000" b="1" dirty="0"/>
                    </a:p>
                  </a:txBody>
                  <a:tcPr marL="91441" marR="91441" marT="45727" marB="45727" anchor="ctr"/>
                </a:tc>
                <a:tc>
                  <a:txBody>
                    <a:bodyPr/>
                    <a:lstStyle/>
                    <a:p>
                      <a:pPr algn="ctr" rtl="0"/>
                      <a:r>
                        <a:rPr lang="en-US" sz="2000" b="1" dirty="0" smtClean="0"/>
                        <a:t>O</a:t>
                      </a:r>
                      <a:endParaRPr lang="ar-KW" sz="2000" b="1" dirty="0"/>
                    </a:p>
                  </a:txBody>
                  <a:tcPr marL="91441" marR="91441" marT="45727" marB="45727" anchor="ctr"/>
                </a:tc>
                <a:tc>
                  <a:txBody>
                    <a:bodyPr/>
                    <a:lstStyle/>
                    <a:p>
                      <a:pPr algn="ctr" rtl="0"/>
                      <a:r>
                        <a:rPr lang="en-US" sz="2000" b="1" dirty="0" smtClean="0"/>
                        <a:t>C</a:t>
                      </a:r>
                      <a:endParaRPr lang="ar-KW" sz="2000" b="1" dirty="0"/>
                    </a:p>
                  </a:txBody>
                  <a:tcPr marL="91441" marR="91441" marT="45727" marB="45727" anchor="ctr"/>
                </a:tc>
                <a:tc>
                  <a:txBody>
                    <a:bodyPr/>
                    <a:lstStyle/>
                    <a:p>
                      <a:pPr algn="ctr" rtl="0"/>
                      <a:r>
                        <a:rPr lang="en-US" sz="2000" b="1" dirty="0" smtClean="0"/>
                        <a:t>E</a:t>
                      </a:r>
                      <a:endParaRPr lang="ar-KW" sz="2000" b="1" dirty="0"/>
                    </a:p>
                  </a:txBody>
                  <a:tcPr marL="91441" marR="91441" marT="45727" marB="45727" anchor="ctr"/>
                </a:tc>
                <a:tc>
                  <a:txBody>
                    <a:bodyPr/>
                    <a:lstStyle/>
                    <a:p>
                      <a:pPr algn="ctr" rtl="0"/>
                      <a:r>
                        <a:rPr lang="en-US" sz="2000" b="1" dirty="0" smtClean="0"/>
                        <a:t>D</a:t>
                      </a:r>
                      <a:endParaRPr lang="ar-KW" sz="2000" b="1" dirty="0"/>
                    </a:p>
                  </a:txBody>
                  <a:tcPr marL="91441" marR="91441" marT="45727" marB="45727" anchor="ctr"/>
                </a:tc>
                <a:tc>
                  <a:txBody>
                    <a:bodyPr/>
                    <a:lstStyle/>
                    <a:p>
                      <a:pPr algn="ctr" rtl="0"/>
                      <a:r>
                        <a:rPr lang="en-US" sz="2000" b="1" dirty="0" smtClean="0"/>
                        <a:t>O</a:t>
                      </a:r>
                      <a:endParaRPr lang="ar-KW" sz="2000" b="1" dirty="0"/>
                    </a:p>
                  </a:txBody>
                  <a:tcPr marL="91441" marR="91441" marT="45727" marB="45727" anchor="ctr"/>
                </a:tc>
                <a:tc>
                  <a:txBody>
                    <a:bodyPr/>
                    <a:lstStyle/>
                    <a:p>
                      <a:pPr algn="ctr" rtl="0"/>
                      <a:r>
                        <a:rPr lang="en-US" sz="2000" b="1" dirty="0" smtClean="0"/>
                        <a:t>C</a:t>
                      </a:r>
                      <a:endParaRPr lang="ar-KW" sz="2000" b="1" dirty="0"/>
                    </a:p>
                  </a:txBody>
                  <a:tcPr marL="91441" marR="91441" marT="45727" marB="45727" anchor="ctr"/>
                </a:tc>
                <a:tc>
                  <a:txBody>
                    <a:bodyPr/>
                    <a:lstStyle/>
                    <a:p>
                      <a:pPr algn="ctr" rtl="0"/>
                      <a:r>
                        <a:rPr lang="en-US" sz="2000" b="1" dirty="0" smtClean="0"/>
                        <a:t>Keyword</a:t>
                      </a:r>
                      <a:r>
                        <a:rPr lang="en-US" sz="2000" b="1" baseline="0" dirty="0" smtClean="0"/>
                        <a:t> </a:t>
                      </a:r>
                      <a:endParaRPr lang="en-US" sz="2000" b="1" dirty="0" smtClean="0"/>
                    </a:p>
                  </a:txBody>
                  <a:tcPr marL="91441" marR="91441" marT="45727" marB="45727" anchor="ctr"/>
                </a:tc>
              </a:tr>
              <a:tr h="576064">
                <a:tc>
                  <a:txBody>
                    <a:bodyPr/>
                    <a:lstStyle/>
                    <a:p>
                      <a:pPr algn="ctr" rtl="0"/>
                      <a:r>
                        <a:rPr lang="en-US" sz="2000" b="1" dirty="0" smtClean="0"/>
                        <a:t>Q</a:t>
                      </a:r>
                      <a:endParaRPr lang="ar-KW" sz="2000" b="1" dirty="0"/>
                    </a:p>
                  </a:txBody>
                  <a:tcPr marL="91441" marR="91441" marT="45727" marB="45727" anchor="ctr"/>
                </a:tc>
                <a:tc>
                  <a:txBody>
                    <a:bodyPr/>
                    <a:lstStyle/>
                    <a:p>
                      <a:pPr algn="ctr" rtl="0"/>
                      <a:r>
                        <a:rPr lang="en-US" sz="2000" b="1" dirty="0" smtClean="0"/>
                        <a:t>L</a:t>
                      </a:r>
                      <a:endParaRPr lang="ar-KW" sz="2000" b="1" dirty="0"/>
                    </a:p>
                  </a:txBody>
                  <a:tcPr marL="91441" marR="91441" marT="45727" marB="45727" anchor="ctr"/>
                </a:tc>
                <a:tc>
                  <a:txBody>
                    <a:bodyPr/>
                    <a:lstStyle/>
                    <a:p>
                      <a:pPr algn="ctr" rtl="0"/>
                      <a:r>
                        <a:rPr lang="en-US" sz="2000" b="1" dirty="0" smtClean="0"/>
                        <a:t>V</a:t>
                      </a:r>
                      <a:endParaRPr lang="ar-KW" sz="2000" b="1" dirty="0"/>
                    </a:p>
                  </a:txBody>
                  <a:tcPr marL="91441" marR="91441" marT="45727" marB="45727" anchor="ctr"/>
                </a:tc>
                <a:tc>
                  <a:txBody>
                    <a:bodyPr/>
                    <a:lstStyle/>
                    <a:p>
                      <a:pPr algn="ctr" rtl="0"/>
                      <a:r>
                        <a:rPr lang="en-US" sz="2000" b="1" dirty="0" smtClean="0"/>
                        <a:t>V</a:t>
                      </a:r>
                      <a:endParaRPr lang="ar-KW" sz="2000" b="1" dirty="0"/>
                    </a:p>
                  </a:txBody>
                  <a:tcPr marL="91441" marR="91441" marT="45727" marB="45727" anchor="ctr"/>
                </a:tc>
                <a:tc>
                  <a:txBody>
                    <a:bodyPr/>
                    <a:lstStyle/>
                    <a:p>
                      <a:pPr algn="ctr" rtl="0"/>
                      <a:r>
                        <a:rPr lang="en-US" sz="2000" b="1" dirty="0" smtClean="0"/>
                        <a:t>S</a:t>
                      </a:r>
                      <a:endParaRPr lang="ar-KW" sz="2000" b="1" dirty="0"/>
                    </a:p>
                  </a:txBody>
                  <a:tcPr marL="91441" marR="91441" marT="45727" marB="45727" anchor="ctr"/>
                </a:tc>
                <a:tc>
                  <a:txBody>
                    <a:bodyPr/>
                    <a:lstStyle/>
                    <a:p>
                      <a:pPr algn="ctr" rtl="0"/>
                      <a:r>
                        <a:rPr lang="en-US" sz="2000" b="1" dirty="0" smtClean="0"/>
                        <a:t>R</a:t>
                      </a:r>
                      <a:endParaRPr lang="ar-KW" sz="2000" b="1" dirty="0"/>
                    </a:p>
                  </a:txBody>
                  <a:tcPr marL="91441" marR="91441" marT="45727" marB="45727" anchor="ctr"/>
                </a:tc>
                <a:tc>
                  <a:txBody>
                    <a:bodyPr/>
                    <a:lstStyle/>
                    <a:p>
                      <a:pPr algn="ctr" rtl="0"/>
                      <a:r>
                        <a:rPr lang="en-US" sz="2000" b="1" dirty="0" smtClean="0"/>
                        <a:t>V</a:t>
                      </a:r>
                      <a:endParaRPr lang="ar-KW" sz="2000" b="1" dirty="0"/>
                    </a:p>
                  </a:txBody>
                  <a:tcPr marL="91441" marR="91441" marT="45727" marB="45727" anchor="ctr"/>
                </a:tc>
                <a:tc>
                  <a:txBody>
                    <a:bodyPr/>
                    <a:lstStyle/>
                    <a:p>
                      <a:pPr algn="ctr" rtl="0"/>
                      <a:r>
                        <a:rPr lang="en-US" sz="2000" b="1" dirty="0" smtClean="0"/>
                        <a:t>U</a:t>
                      </a:r>
                      <a:endParaRPr lang="ar-KW" sz="2000" b="1" dirty="0"/>
                    </a:p>
                  </a:txBody>
                  <a:tcPr marL="91441" marR="91441" marT="45727" marB="45727" anchor="ctr"/>
                </a:tc>
                <a:tc>
                  <a:txBody>
                    <a:bodyPr/>
                    <a:lstStyle/>
                    <a:p>
                      <a:pPr algn="ctr" rtl="0"/>
                      <a:r>
                        <a:rPr lang="en-US" sz="2000" b="1" dirty="0" smtClean="0"/>
                        <a:t>Ciphertext</a:t>
                      </a:r>
                    </a:p>
                  </a:txBody>
                  <a:tcPr marL="91441" marR="91441" marT="45727" marB="45727" anchor="ctr"/>
                </a:tc>
              </a:tr>
              <a:tr h="576064">
                <a:tc>
                  <a:txBody>
                    <a:bodyPr/>
                    <a:lstStyle/>
                    <a:p>
                      <a:pPr algn="ctr" rtl="0"/>
                      <a:r>
                        <a:rPr lang="en-US" sz="2000" b="1" dirty="0" smtClean="0">
                          <a:solidFill>
                            <a:srgbClr val="0000CC"/>
                          </a:solidFill>
                        </a:rPr>
                        <a:t>M</a:t>
                      </a:r>
                      <a:endParaRPr lang="ar-KW" sz="2000" b="1" dirty="0">
                        <a:solidFill>
                          <a:srgbClr val="0000CC"/>
                        </a:solidFill>
                      </a:endParaRPr>
                    </a:p>
                  </a:txBody>
                  <a:tcPr marL="91441" marR="91441" marT="45727" marB="45727" anchor="ctr"/>
                </a:tc>
                <a:tc>
                  <a:txBody>
                    <a:bodyPr/>
                    <a:lstStyle/>
                    <a:p>
                      <a:pPr algn="ctr" rtl="0"/>
                      <a:r>
                        <a:rPr lang="en-US" sz="2000" b="1" dirty="0" smtClean="0">
                          <a:solidFill>
                            <a:srgbClr val="0000CC"/>
                          </a:solidFill>
                        </a:rPr>
                        <a:t>I</a:t>
                      </a:r>
                      <a:endParaRPr lang="ar-KW" sz="2000" b="1" dirty="0">
                        <a:solidFill>
                          <a:srgbClr val="0000CC"/>
                        </a:solidFill>
                      </a:endParaRPr>
                    </a:p>
                  </a:txBody>
                  <a:tcPr marL="91441" marR="91441" marT="45727" marB="45727" anchor="ctr"/>
                </a:tc>
                <a:tc>
                  <a:txBody>
                    <a:bodyPr/>
                    <a:lstStyle/>
                    <a:p>
                      <a:pPr algn="ctr" rtl="0"/>
                      <a:r>
                        <a:rPr lang="en-US" sz="2000" b="1" dirty="0" smtClean="0">
                          <a:solidFill>
                            <a:srgbClr val="0000CC"/>
                          </a:solidFill>
                        </a:rPr>
                        <a:t>H</a:t>
                      </a:r>
                      <a:endParaRPr lang="ar-KW" sz="2000" b="1" dirty="0">
                        <a:solidFill>
                          <a:srgbClr val="0000CC"/>
                        </a:solidFill>
                      </a:endParaRPr>
                    </a:p>
                  </a:txBody>
                  <a:tcPr marL="91441" marR="91441" marT="45727" marB="45727" anchor="ctr"/>
                </a:tc>
                <a:tc>
                  <a:txBody>
                    <a:bodyPr/>
                    <a:lstStyle/>
                    <a:p>
                      <a:pPr algn="ctr" rtl="0"/>
                      <a:r>
                        <a:rPr lang="en-US" sz="2000" b="1" dirty="0" smtClean="0">
                          <a:solidFill>
                            <a:srgbClr val="0000CC"/>
                          </a:solidFill>
                        </a:rPr>
                        <a:t>T</a:t>
                      </a:r>
                      <a:endParaRPr lang="ar-KW" sz="2000" b="1" dirty="0">
                        <a:solidFill>
                          <a:srgbClr val="0000CC"/>
                        </a:solidFill>
                      </a:endParaRPr>
                    </a:p>
                  </a:txBody>
                  <a:tcPr marL="91441" marR="91441" marT="45727" marB="45727" anchor="ctr"/>
                </a:tc>
                <a:tc>
                  <a:txBody>
                    <a:bodyPr/>
                    <a:lstStyle/>
                    <a:p>
                      <a:pPr algn="ctr" rtl="0"/>
                      <a:r>
                        <a:rPr lang="en-US" sz="2000" b="1" dirty="0" smtClean="0">
                          <a:solidFill>
                            <a:srgbClr val="0000CC"/>
                          </a:solidFill>
                        </a:rPr>
                        <a:t>O</a:t>
                      </a:r>
                      <a:endParaRPr lang="ar-KW" sz="2000" b="1" dirty="0">
                        <a:solidFill>
                          <a:srgbClr val="0000CC"/>
                        </a:solidFill>
                      </a:endParaRPr>
                    </a:p>
                  </a:txBody>
                  <a:tcPr marL="91441" marR="91441" marT="45727" marB="45727" anchor="ctr"/>
                </a:tc>
                <a:tc>
                  <a:txBody>
                    <a:bodyPr/>
                    <a:lstStyle/>
                    <a:p>
                      <a:pPr algn="ctr" rtl="0"/>
                      <a:r>
                        <a:rPr lang="en-US" sz="2000" b="1" dirty="0" smtClean="0">
                          <a:solidFill>
                            <a:srgbClr val="0000CC"/>
                          </a:solidFill>
                        </a:rPr>
                        <a:t>O</a:t>
                      </a:r>
                      <a:endParaRPr lang="ar-KW" sz="2000" b="1" dirty="0">
                        <a:solidFill>
                          <a:srgbClr val="0000CC"/>
                        </a:solidFill>
                      </a:endParaRPr>
                    </a:p>
                  </a:txBody>
                  <a:tcPr marL="91441" marR="91441" marT="45727" marB="45727" anchor="ctr"/>
                </a:tc>
                <a:tc>
                  <a:txBody>
                    <a:bodyPr/>
                    <a:lstStyle/>
                    <a:p>
                      <a:pPr algn="ctr" rtl="0"/>
                      <a:r>
                        <a:rPr lang="en-US" sz="2000" b="1" dirty="0" smtClean="0">
                          <a:solidFill>
                            <a:srgbClr val="0000CC"/>
                          </a:solidFill>
                        </a:rPr>
                        <a:t>H</a:t>
                      </a:r>
                      <a:endParaRPr lang="ar-KW" sz="2000" b="1" dirty="0">
                        <a:solidFill>
                          <a:srgbClr val="0000CC"/>
                        </a:solidFill>
                      </a:endParaRPr>
                    </a:p>
                  </a:txBody>
                  <a:tcPr marL="91441" marR="91441" marT="45727" marB="45727" anchor="ctr"/>
                </a:tc>
                <a:tc>
                  <a:txBody>
                    <a:bodyPr/>
                    <a:lstStyle/>
                    <a:p>
                      <a:pPr algn="ctr" rtl="0"/>
                      <a:r>
                        <a:rPr lang="en-US" sz="2000" b="1" dirty="0" smtClean="0">
                          <a:solidFill>
                            <a:srgbClr val="0000CC"/>
                          </a:solidFill>
                        </a:rPr>
                        <a:t>S</a:t>
                      </a:r>
                      <a:endParaRPr lang="ar-KW" sz="2000" b="1" dirty="0">
                        <a:solidFill>
                          <a:srgbClr val="0000CC"/>
                        </a:solidFill>
                      </a:endParaRPr>
                    </a:p>
                  </a:txBody>
                  <a:tcPr marL="91441" marR="91441" marT="45727" marB="45727" anchor="ctr"/>
                </a:tc>
                <a:tc>
                  <a:txBody>
                    <a:bodyPr/>
                    <a:lstStyle/>
                    <a:p>
                      <a:pPr algn="ctr" rtl="0"/>
                      <a:r>
                        <a:rPr lang="en-US" sz="2000" b="1" dirty="0" smtClean="0"/>
                        <a:t>Plaintext</a:t>
                      </a:r>
                    </a:p>
                  </a:txBody>
                  <a:tcPr marL="91441" marR="91441" marT="45727" marB="45727" anchor="ct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51384" y="332656"/>
            <a:ext cx="11161240" cy="6048672"/>
          </a:xfrm>
          <a:prstGeom prst="rect">
            <a:avLst/>
          </a:prstGeom>
        </p:spPr>
      </p:pic>
      <p:sp>
        <p:nvSpPr>
          <p:cNvPr id="6" name="Rectangle 5"/>
          <p:cNvSpPr/>
          <p:nvPr/>
        </p:nvSpPr>
        <p:spPr>
          <a:xfrm>
            <a:off x="318272" y="204037"/>
            <a:ext cx="1039580" cy="456535"/>
          </a:xfrm>
          <a:prstGeom prst="rect">
            <a:avLst/>
          </a:prstGeom>
        </p:spPr>
        <p:txBody>
          <a:bodyPr wrap="none">
            <a:spAutoFit/>
          </a:bodyPr>
          <a:lstStyle/>
          <a:p>
            <a:pPr algn="just" eaLnBrk="1" hangingPunct="1">
              <a:lnSpc>
                <a:spcPct val="150000"/>
              </a:lnSpc>
            </a:pPr>
            <a:r>
              <a:rPr lang="en-US" altLang="en-US" b="1" dirty="0" smtClean="0"/>
              <a:t>Tableau</a:t>
            </a:r>
            <a:endParaRPr lang="en-US" altLang="en-US" b="1" dirty="0"/>
          </a:p>
        </p:txBody>
      </p:sp>
    </p:spTree>
    <p:extLst>
      <p:ext uri="{BB962C8B-B14F-4D97-AF65-F5344CB8AC3E}">
        <p14:creationId xmlns:p14="http://schemas.microsoft.com/office/powerpoint/2010/main" val="2824747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
          <p:cNvSpPr>
            <a:spLocks noChangeArrowheads="1"/>
          </p:cNvSpPr>
          <p:nvPr/>
        </p:nvSpPr>
        <p:spPr bwMode="auto">
          <a:xfrm>
            <a:off x="1055440" y="476672"/>
            <a:ext cx="6408737"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3.4.3 AUTO-KEY VIGENERE CIPHER</a:t>
            </a:r>
          </a:p>
        </p:txBody>
      </p:sp>
      <p:graphicFrame>
        <p:nvGraphicFramePr>
          <p:cNvPr id="10" name="Diagram 9"/>
          <p:cNvGraphicFramePr/>
          <p:nvPr>
            <p:extLst>
              <p:ext uri="{D42A27DB-BD31-4B8C-83A1-F6EECF244321}">
                <p14:modId xmlns:p14="http://schemas.microsoft.com/office/powerpoint/2010/main" val="2908289427"/>
              </p:ext>
            </p:extLst>
          </p:nvPr>
        </p:nvGraphicFramePr>
        <p:xfrm>
          <a:off x="1847528" y="908720"/>
          <a:ext cx="907300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352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1415480" y="1124744"/>
            <a:ext cx="9721080" cy="3744416"/>
          </a:xfrm>
        </p:spPr>
        <p:txBody>
          <a:bodyPr/>
          <a:lstStyle/>
          <a:p>
            <a:pPr algn="just" rtl="0" eaLnBrk="1" hangingPunct="1">
              <a:lnSpc>
                <a:spcPct val="150000"/>
              </a:lnSpc>
            </a:pPr>
            <a:r>
              <a:rPr lang="en-US" altLang="en-US" sz="2400" b="1" dirty="0">
                <a:solidFill>
                  <a:srgbClr val="0000CC"/>
                </a:solidFill>
                <a:latin typeface="Arial" panose="020B0604020202020204" pitchFamily="34" charset="0"/>
                <a:cs typeface="Arial" panose="020B0604020202020204" pitchFamily="34" charset="0"/>
              </a:rPr>
              <a:t>Auto-keyword Vigenere cipher </a:t>
            </a:r>
            <a:endParaRPr lang="en-US" altLang="en-US" sz="2400" b="1" dirty="0" smtClean="0">
              <a:solidFill>
                <a:srgbClr val="0000CC"/>
              </a:solidFill>
              <a:latin typeface="Arial" panose="020B0604020202020204" pitchFamily="34" charset="0"/>
              <a:cs typeface="Arial" panose="020B0604020202020204" pitchFamily="34" charset="0"/>
            </a:endParaRPr>
          </a:p>
          <a:p>
            <a:pPr algn="just" rtl="0" eaLnBrk="1" hangingPunct="1">
              <a:lnSpc>
                <a:spcPct val="150000"/>
              </a:lnSpc>
            </a:pPr>
            <a:r>
              <a:rPr lang="en-US" altLang="en-US" sz="2400" dirty="0">
                <a:latin typeface="Arial" panose="020B0604020202020204" pitchFamily="34" charset="0"/>
                <a:cs typeface="Arial" panose="020B0604020202020204" pitchFamily="34" charset="0"/>
              </a:rPr>
              <a:t>It was invented by </a:t>
            </a:r>
            <a:r>
              <a:rPr lang="en-US" altLang="en-US" sz="2400" dirty="0" err="1">
                <a:latin typeface="Arial" panose="020B0604020202020204" pitchFamily="34" charset="0"/>
                <a:cs typeface="Arial" panose="020B0604020202020204" pitchFamily="34" charset="0"/>
              </a:rPr>
              <a:t>Blasie</a:t>
            </a:r>
            <a:r>
              <a:rPr lang="en-US" altLang="en-US" sz="2400" dirty="0">
                <a:latin typeface="Arial" panose="020B0604020202020204" pitchFamily="34" charset="0"/>
                <a:cs typeface="Arial" panose="020B0604020202020204" pitchFamily="34" charset="0"/>
              </a:rPr>
              <a:t> de Vigenere.</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It is identical </a:t>
            </a:r>
            <a:r>
              <a:rPr lang="en-US" altLang="en-US" sz="2400" dirty="0">
                <a:latin typeface="Arial" panose="020B0604020202020204" pitchFamily="34" charset="0"/>
                <a:cs typeface="Arial" panose="020B0604020202020204" pitchFamily="34" charset="0"/>
              </a:rPr>
              <a:t>method of full Vigenere cipher but uses different scheme of obtaining the ciphertext</a:t>
            </a:r>
            <a:r>
              <a:rPr lang="en-US" altLang="en-US" sz="2400" i="1" dirty="0" smtClean="0">
                <a:latin typeface="Arial" panose="020B0604020202020204" pitchFamily="34" charset="0"/>
                <a:cs typeface="Arial" panose="020B0604020202020204" pitchFamily="34" charset="0"/>
              </a:rPr>
              <a:t>.</a:t>
            </a:r>
          </a:p>
          <a:p>
            <a:pPr algn="l" rtl="0" eaLnBrk="1" hangingPunct="1">
              <a:lnSpc>
                <a:spcPct val="150000"/>
              </a:lnSpc>
            </a:pPr>
            <a:r>
              <a:rPr lang="en-US" altLang="en-US" sz="2400" dirty="0">
                <a:latin typeface="Arial" panose="020B0604020202020204" pitchFamily="34" charset="0"/>
                <a:cs typeface="Arial" panose="020B0604020202020204" pitchFamily="34" charset="0"/>
              </a:rPr>
              <a:t>The keyword should be known previously by the two end parties</a:t>
            </a:r>
            <a:r>
              <a:rPr lang="en-US" altLang="en-US" sz="2400" dirty="0" smtClean="0">
                <a:latin typeface="Arial" panose="020B0604020202020204" pitchFamily="34" charset="0"/>
                <a:cs typeface="Arial" panose="020B0604020202020204" pitchFamily="34" charset="0"/>
              </a:rPr>
              <a:t>.</a:t>
            </a:r>
          </a:p>
          <a:p>
            <a:pPr marL="796925" algn="l" rtl="0" eaLnBrk="1" hangingPunct="1">
              <a:lnSpc>
                <a:spcPct val="150000"/>
              </a:lnSpc>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The keyword structure is illustrated below: </a:t>
            </a:r>
            <a:endParaRPr lang="en-US" altLang="en-US" sz="2400" dirty="0">
              <a:latin typeface="Arial" panose="020B0604020202020204" pitchFamily="34" charset="0"/>
              <a:cs typeface="Arial" panose="020B0604020202020204" pitchFamily="34" charset="0"/>
            </a:endParaRPr>
          </a:p>
          <a:p>
            <a:pPr marL="0" indent="0" algn="just" rtl="0" eaLnBrk="1" hangingPunct="1">
              <a:lnSpc>
                <a:spcPct val="150000"/>
              </a:lnSpc>
              <a:buNone/>
            </a:pPr>
            <a:r>
              <a:rPr lang="en-US" altLang="en-US" sz="2400" i="1" dirty="0" smtClean="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p:txBody>
      </p:sp>
      <p:sp>
        <p:nvSpPr>
          <p:cNvPr id="44035" name="Rectangle 10"/>
          <p:cNvSpPr>
            <a:spLocks noChangeArrowheads="1"/>
          </p:cNvSpPr>
          <p:nvPr/>
        </p:nvSpPr>
        <p:spPr bwMode="auto">
          <a:xfrm>
            <a:off x="1055440" y="476672"/>
            <a:ext cx="6408737"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3.4.3 AUTO-KEY VIGENERE CIPHER</a:t>
            </a:r>
          </a:p>
        </p:txBody>
      </p:sp>
      <p:sp>
        <p:nvSpPr>
          <p:cNvPr id="2" name="Rectangle 1"/>
          <p:cNvSpPr/>
          <p:nvPr/>
        </p:nvSpPr>
        <p:spPr>
          <a:xfrm>
            <a:off x="2927648" y="5013176"/>
            <a:ext cx="5040560" cy="414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Keyword letters</a:t>
            </a:r>
            <a:endParaRPr lang="en-US" dirty="0"/>
          </a:p>
        </p:txBody>
      </p:sp>
      <p:sp>
        <p:nvSpPr>
          <p:cNvPr id="5" name="Rectangle 4"/>
          <p:cNvSpPr/>
          <p:nvPr/>
        </p:nvSpPr>
        <p:spPr>
          <a:xfrm>
            <a:off x="2927648" y="5643476"/>
            <a:ext cx="5040560" cy="414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Keyword letters + First letters of the message</a:t>
            </a:r>
            <a:endParaRPr lang="en-US" dirty="0"/>
          </a:p>
        </p:txBody>
      </p:sp>
      <p:sp>
        <p:nvSpPr>
          <p:cNvPr id="3" name="Rectangle 2"/>
          <p:cNvSpPr/>
          <p:nvPr/>
        </p:nvSpPr>
        <p:spPr>
          <a:xfrm>
            <a:off x="2279576" y="5300757"/>
            <a:ext cx="530915" cy="369332"/>
          </a:xfrm>
          <a:prstGeom prst="rect">
            <a:avLst/>
          </a:prstGeom>
        </p:spPr>
        <p:txBody>
          <a:bodyPr wrap="none">
            <a:spAutoFit/>
          </a:bodyPr>
          <a:lstStyle/>
          <a:p>
            <a:r>
              <a:rPr lang="en-US" altLang="en-US" dirty="0" smtClean="0"/>
              <a:t>OR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عنصر نائب للمحتوى 2"/>
          <p:cNvSpPr>
            <a:spLocks noGrp="1"/>
          </p:cNvSpPr>
          <p:nvPr>
            <p:ph idx="1"/>
          </p:nvPr>
        </p:nvSpPr>
        <p:spPr>
          <a:xfrm>
            <a:off x="1559496" y="1380330"/>
            <a:ext cx="9649072" cy="3384376"/>
          </a:xfrm>
        </p:spPr>
        <p:txBody>
          <a:bodyPr/>
          <a:lstStyle/>
          <a:p>
            <a:pPr algn="just" rtl="0" eaLnBrk="1" hangingPunct="1">
              <a:lnSpc>
                <a:spcPct val="150000"/>
              </a:lnSpc>
            </a:pPr>
            <a:r>
              <a:rPr lang="en-US" altLang="en-US" sz="2400" b="1" dirty="0" smtClean="0">
                <a:solidFill>
                  <a:srgbClr val="0000CC"/>
                </a:solidFill>
                <a:latin typeface="Arial" panose="020B0604020202020204" pitchFamily="34" charset="0"/>
                <a:cs typeface="Arial" panose="020B0604020202020204" pitchFamily="34" charset="0"/>
              </a:rPr>
              <a:t>Substitution </a:t>
            </a:r>
            <a:r>
              <a:rPr lang="en-US" altLang="en-US" sz="2400" b="1" dirty="0">
                <a:solidFill>
                  <a:srgbClr val="0000CC"/>
                </a:solidFill>
                <a:latin typeface="Arial" panose="020B0604020202020204" pitchFamily="34" charset="0"/>
                <a:cs typeface="Arial" panose="020B0604020202020204" pitchFamily="34" charset="0"/>
              </a:rPr>
              <a:t>ciphers</a:t>
            </a:r>
            <a:r>
              <a:rPr lang="en-US" altLang="en-US" sz="2400" dirty="0">
                <a:latin typeface="Arial" panose="020B0604020202020204" pitchFamily="34" charset="0"/>
                <a:cs typeface="Arial" panose="020B0604020202020204" pitchFamily="34" charset="0"/>
              </a:rPr>
              <a:t> are historical ciphers that encode unit (or units) called plaintext (letters, </a:t>
            </a:r>
            <a:r>
              <a:rPr lang="en-US" altLang="en-US" sz="2400" dirty="0" smtClean="0">
                <a:latin typeface="Arial" panose="020B0604020202020204" pitchFamily="34" charset="0"/>
                <a:cs typeface="Arial" panose="020B0604020202020204" pitchFamily="34" charset="0"/>
              </a:rPr>
              <a:t>symbols…etc.) </a:t>
            </a:r>
            <a:r>
              <a:rPr lang="en-US" altLang="en-US" sz="2400" dirty="0">
                <a:latin typeface="Arial" panose="020B0604020202020204" pitchFamily="34" charset="0"/>
                <a:cs typeface="Arial" panose="020B0604020202020204" pitchFamily="34" charset="0"/>
              </a:rPr>
              <a:t>to replace it (or them) by another unit (or units) to produce ciphertext. </a:t>
            </a:r>
            <a:endParaRPr lang="ar-KW" altLang="en-US" sz="2400" dirty="0">
              <a:latin typeface="Arial" panose="020B0604020202020204" pitchFamily="34" charset="0"/>
            </a:endParaRPr>
          </a:p>
        </p:txBody>
      </p:sp>
      <p:sp>
        <p:nvSpPr>
          <p:cNvPr id="5125" name="Rectangle 10"/>
          <p:cNvSpPr>
            <a:spLocks noChangeArrowheads="1"/>
          </p:cNvSpPr>
          <p:nvPr/>
        </p:nvSpPr>
        <p:spPr bwMode="auto">
          <a:xfrm>
            <a:off x="1055440" y="594483"/>
            <a:ext cx="36861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3.1 INTRODUCTION </a:t>
            </a:r>
          </a:p>
        </p:txBody>
      </p:sp>
      <p:pic>
        <p:nvPicPr>
          <p:cNvPr id="1026" name="Picture 2" descr="creative scroll paper background vector s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95" t="8296" r="3498" b="8747"/>
          <a:stretch/>
        </p:blipFill>
        <p:spPr bwMode="auto">
          <a:xfrm>
            <a:off x="2279576" y="3501009"/>
            <a:ext cx="8352928"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31704" y="4233862"/>
            <a:ext cx="4608512" cy="1754326"/>
          </a:xfrm>
          <a:prstGeom prst="rect">
            <a:avLst/>
          </a:prstGeom>
        </p:spPr>
        <p:txBody>
          <a:bodyPr wrap="square">
            <a:spAutoFit/>
          </a:bodyPr>
          <a:lstStyle/>
          <a:p>
            <a:pPr>
              <a:lnSpc>
                <a:spcPct val="150000"/>
              </a:lnSpc>
            </a:pPr>
            <a:r>
              <a:rPr lang="en-US" b="1" i="1" dirty="0" smtClean="0">
                <a:latin typeface="Times New Roman" panose="02020603050405020304" pitchFamily="18" charset="0"/>
                <a:cs typeface="Times New Roman" panose="02020603050405020304" pitchFamily="18" charset="0"/>
              </a:rPr>
              <a:t>Founded </a:t>
            </a:r>
            <a:r>
              <a:rPr lang="en-US" b="1" i="1" dirty="0">
                <a:latin typeface="Times New Roman" panose="02020603050405020304" pitchFamily="18" charset="0"/>
                <a:cs typeface="Times New Roman" panose="02020603050405020304" pitchFamily="18" charset="0"/>
              </a:rPr>
              <a:t>by </a:t>
            </a:r>
            <a:r>
              <a:rPr lang="en-US" b="1" i="1" dirty="0" smtClean="0">
                <a:latin typeface="Times New Roman" panose="02020603050405020304" pitchFamily="18" charset="0"/>
                <a:cs typeface="Times New Roman" panose="02020603050405020304" pitchFamily="18" charset="0"/>
              </a:rPr>
              <a:t>the </a:t>
            </a:r>
            <a:r>
              <a:rPr lang="en-US" b="1" i="1" dirty="0">
                <a:latin typeface="Times New Roman" panose="02020603050405020304" pitchFamily="18" charset="0"/>
                <a:cs typeface="Times New Roman" panose="02020603050405020304" pitchFamily="18" charset="0"/>
              </a:rPr>
              <a:t>Roman ruler Julius Caesar (100 B.C. – 44 B.C</a:t>
            </a:r>
            <a:r>
              <a:rPr lang="en-US" b="1" i="1" dirty="0" smtClean="0">
                <a:latin typeface="Times New Roman" panose="02020603050405020304" pitchFamily="18" charset="0"/>
                <a:cs typeface="Times New Roman" panose="02020603050405020304" pitchFamily="18" charset="0"/>
              </a:rPr>
              <a:t>.). He used </a:t>
            </a:r>
            <a:r>
              <a:rPr lang="en-US" b="1" i="1" dirty="0">
                <a:latin typeface="Times New Roman" panose="02020603050405020304" pitchFamily="18" charset="0"/>
                <a:cs typeface="Times New Roman" panose="02020603050405020304" pitchFamily="18" charset="0"/>
              </a:rPr>
              <a:t>it to </a:t>
            </a:r>
            <a:r>
              <a:rPr lang="en-US" b="1" i="1" dirty="0" smtClean="0">
                <a:latin typeface="Times New Roman" panose="02020603050405020304" pitchFamily="18" charset="0"/>
                <a:cs typeface="Times New Roman" panose="02020603050405020304" pitchFamily="18" charset="0"/>
              </a:rPr>
              <a:t>protect messages of military significant and to secure communication. </a:t>
            </a:r>
            <a:endParaRPr lang="en-US" b="1" i="1" dirty="0">
              <a:latin typeface="Times New Roman" panose="02020603050405020304" pitchFamily="18" charset="0"/>
              <a:cs typeface="Times New Roman" panose="02020603050405020304" pitchFamily="18" charset="0"/>
            </a:endParaRPr>
          </a:p>
        </p:txBody>
      </p:sp>
      <p:pic>
        <p:nvPicPr>
          <p:cNvPr id="1030" name="Picture 6" descr="http://www.youregypt.com/ehistory/history/roman/images/clp_augustu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208" y="4005064"/>
            <a:ext cx="1560407" cy="178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184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4" descr="صفحة 5 من إجمالي 8"/>
          <p:cNvSpPr>
            <a:spLocks noChangeAspect="1" noChangeArrowheads="1"/>
          </p:cNvSpPr>
          <p:nvPr/>
        </p:nvSpPr>
        <p:spPr bwMode="auto">
          <a:xfrm>
            <a:off x="1589088" y="-4732338"/>
            <a:ext cx="7620000" cy="98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6083" name="AutoShape 6" descr="صفحة 5 من إجمالي 8"/>
          <p:cNvSpPr>
            <a:spLocks noChangeAspect="1" noChangeArrowheads="1"/>
          </p:cNvSpPr>
          <p:nvPr/>
        </p:nvSpPr>
        <p:spPr bwMode="auto">
          <a:xfrm>
            <a:off x="1741488" y="-4579938"/>
            <a:ext cx="7620000" cy="98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مستطيل 1"/>
          <p:cNvSpPr/>
          <p:nvPr/>
        </p:nvSpPr>
        <p:spPr>
          <a:xfrm>
            <a:off x="1559496" y="1196752"/>
            <a:ext cx="9577064" cy="1585049"/>
          </a:xfrm>
          <a:prstGeom prst="rect">
            <a:avLst/>
          </a:prstGeom>
        </p:spPr>
        <p:txBody>
          <a:bodyPr wrap="square">
            <a:spAutoFit/>
          </a:bodyPr>
          <a:lstStyle/>
          <a:p>
            <a:pPr eaLnBrk="1" hangingPunct="1">
              <a:defRPr/>
            </a:pPr>
            <a:r>
              <a:rPr lang="en-US" sz="2500" b="1" u="sng" dirty="0">
                <a:solidFill>
                  <a:srgbClr val="0000CC"/>
                </a:solidFill>
                <a:latin typeface="Times New Roman" panose="02020603050405020304" pitchFamily="18" charset="0"/>
                <a:cs typeface="Times New Roman" panose="02020603050405020304" pitchFamily="18" charset="0"/>
              </a:rPr>
              <a:t>Example </a:t>
            </a:r>
            <a:r>
              <a:rPr lang="en-US" sz="2500" b="1" u="sng" dirty="0" smtClean="0">
                <a:solidFill>
                  <a:srgbClr val="0000CC"/>
                </a:solidFill>
                <a:latin typeface="Times New Roman" panose="02020603050405020304" pitchFamily="18" charset="0"/>
                <a:cs typeface="Times New Roman" panose="02020603050405020304" pitchFamily="18" charset="0"/>
              </a:rPr>
              <a:t>3.13:</a:t>
            </a:r>
            <a:endParaRPr lang="en-US" sz="2500" b="1" u="sng" dirty="0">
              <a:solidFill>
                <a:srgbClr val="0000CC"/>
              </a:solidFill>
              <a:latin typeface="Times New Roman" panose="02020603050405020304" pitchFamily="18" charset="0"/>
              <a:cs typeface="Times New Roman" panose="02020603050405020304" pitchFamily="18" charset="0"/>
            </a:endParaRPr>
          </a:p>
          <a:p>
            <a:pPr eaLnBrk="1" hangingPunct="1">
              <a:lnSpc>
                <a:spcPct val="150000"/>
              </a:lnSpc>
              <a:defRPr/>
            </a:pPr>
            <a:r>
              <a:rPr lang="en-US" sz="2400" dirty="0" smtClean="0"/>
              <a:t> Encrypt </a:t>
            </a:r>
            <a:r>
              <a:rPr lang="en-US" sz="2400" dirty="0"/>
              <a:t>the </a:t>
            </a:r>
            <a:r>
              <a:rPr lang="en-US" sz="2400" dirty="0" smtClean="0"/>
              <a:t>message “</a:t>
            </a:r>
            <a:r>
              <a:rPr lang="en-US" sz="2400" b="1" dirty="0" smtClean="0">
                <a:solidFill>
                  <a:srgbClr val="0000CC"/>
                </a:solidFill>
              </a:rPr>
              <a:t>WELCOME</a:t>
            </a:r>
            <a:r>
              <a:rPr lang="en-US" sz="2400" dirty="0" smtClean="0"/>
              <a:t>”, </a:t>
            </a:r>
            <a:r>
              <a:rPr lang="en-US" sz="2400" dirty="0"/>
              <a:t>using the keyword </a:t>
            </a:r>
            <a:r>
              <a:rPr lang="en-US" sz="2400" dirty="0" smtClean="0"/>
              <a:t>“</a:t>
            </a:r>
            <a:r>
              <a:rPr lang="en-US" sz="2400" b="1" dirty="0" smtClean="0">
                <a:solidFill>
                  <a:srgbClr val="0000CC"/>
                </a:solidFill>
              </a:rPr>
              <a:t>KNOW</a:t>
            </a:r>
            <a:r>
              <a:rPr lang="en-US" sz="2400" dirty="0" smtClean="0"/>
              <a:t>”, </a:t>
            </a:r>
            <a:r>
              <a:rPr lang="en-US" sz="2400" dirty="0"/>
              <a:t>we will obtain the following table:</a:t>
            </a:r>
          </a:p>
        </p:txBody>
      </p:sp>
      <p:sp>
        <p:nvSpPr>
          <p:cNvPr id="46085" name="Rectangle 10"/>
          <p:cNvSpPr>
            <a:spLocks noChangeArrowheads="1"/>
          </p:cNvSpPr>
          <p:nvPr/>
        </p:nvSpPr>
        <p:spPr bwMode="auto">
          <a:xfrm>
            <a:off x="1055440" y="404664"/>
            <a:ext cx="6408737"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3.4.3 AUTO-KEY VIGENERE CIPHER</a:t>
            </a:r>
          </a:p>
        </p:txBody>
      </p:sp>
      <p:graphicFrame>
        <p:nvGraphicFramePr>
          <p:cNvPr id="9" name="جدول 8"/>
          <p:cNvGraphicFramePr>
            <a:graphicFrameLocks noGrp="1"/>
          </p:cNvGraphicFramePr>
          <p:nvPr>
            <p:extLst>
              <p:ext uri="{D42A27DB-BD31-4B8C-83A1-F6EECF244321}">
                <p14:modId xmlns:p14="http://schemas.microsoft.com/office/powerpoint/2010/main" val="3136380228"/>
              </p:ext>
            </p:extLst>
          </p:nvPr>
        </p:nvGraphicFramePr>
        <p:xfrm>
          <a:off x="2351584" y="3140968"/>
          <a:ext cx="8424861" cy="2088232"/>
        </p:xfrm>
        <a:graphic>
          <a:graphicData uri="http://schemas.openxmlformats.org/drawingml/2006/table">
            <a:tbl>
              <a:tblPr rtl="1" firstRow="1" bandRow="1">
                <a:tableStyleId>{5940675A-B579-460E-94D1-54222C63F5DA}</a:tableStyleId>
              </a:tblPr>
              <a:tblGrid>
                <a:gridCol w="1019194"/>
                <a:gridCol w="1082593"/>
                <a:gridCol w="942948"/>
                <a:gridCol w="909254"/>
                <a:gridCol w="862704"/>
                <a:gridCol w="788680"/>
                <a:gridCol w="769657"/>
                <a:gridCol w="2049831"/>
              </a:tblGrid>
              <a:tr h="720080">
                <a:tc>
                  <a:txBody>
                    <a:bodyPr/>
                    <a:lstStyle/>
                    <a:p>
                      <a:pPr algn="ctr" rtl="0"/>
                      <a:r>
                        <a:rPr lang="en-US" sz="2000" b="1" dirty="0" smtClean="0"/>
                        <a:t>L</a:t>
                      </a:r>
                      <a:endParaRPr lang="ar-KW" sz="2000" b="1" dirty="0"/>
                    </a:p>
                  </a:txBody>
                  <a:tcPr marL="91438" marR="91438" marT="45711" marB="45711" anchor="ctr"/>
                </a:tc>
                <a:tc>
                  <a:txBody>
                    <a:bodyPr/>
                    <a:lstStyle/>
                    <a:p>
                      <a:pPr algn="ctr" rtl="0"/>
                      <a:r>
                        <a:rPr lang="en-US" sz="2000" b="1" dirty="0" smtClean="0"/>
                        <a:t>E</a:t>
                      </a:r>
                      <a:endParaRPr lang="ar-KW" sz="2000" b="1" dirty="0"/>
                    </a:p>
                  </a:txBody>
                  <a:tcPr marL="91438" marR="91438" marT="45711" marB="45711" anchor="ctr"/>
                </a:tc>
                <a:tc>
                  <a:txBody>
                    <a:bodyPr/>
                    <a:lstStyle/>
                    <a:p>
                      <a:pPr algn="ctr" rtl="0"/>
                      <a:r>
                        <a:rPr lang="en-US" sz="2000" b="1" dirty="0" smtClean="0"/>
                        <a:t>W</a:t>
                      </a:r>
                      <a:endParaRPr lang="ar-KW" sz="2000" b="1" dirty="0"/>
                    </a:p>
                  </a:txBody>
                  <a:tcPr marL="91438" marR="91438" marT="45711" marB="45711" anchor="ctr"/>
                </a:tc>
                <a:tc>
                  <a:txBody>
                    <a:bodyPr/>
                    <a:lstStyle/>
                    <a:p>
                      <a:pPr algn="ctr" rtl="0"/>
                      <a:r>
                        <a:rPr lang="en-US" sz="2000" b="1" dirty="0" smtClean="0"/>
                        <a:t>W</a:t>
                      </a:r>
                      <a:endParaRPr lang="ar-KW" sz="2000" b="1" dirty="0"/>
                    </a:p>
                  </a:txBody>
                  <a:tcPr marL="91438" marR="91438" marT="45711" marB="45711" anchor="ctr"/>
                </a:tc>
                <a:tc>
                  <a:txBody>
                    <a:bodyPr/>
                    <a:lstStyle/>
                    <a:p>
                      <a:pPr algn="ctr" rtl="0"/>
                      <a:r>
                        <a:rPr lang="en-US" sz="2000" b="1" dirty="0" smtClean="0"/>
                        <a:t>O</a:t>
                      </a:r>
                      <a:endParaRPr lang="ar-KW" sz="2000" b="1" dirty="0"/>
                    </a:p>
                  </a:txBody>
                  <a:tcPr marL="91438" marR="91438" marT="45711" marB="45711" anchor="ctr"/>
                </a:tc>
                <a:tc>
                  <a:txBody>
                    <a:bodyPr/>
                    <a:lstStyle/>
                    <a:p>
                      <a:pPr algn="ctr" rtl="0"/>
                      <a:r>
                        <a:rPr lang="en-US" sz="2000" b="1" dirty="0" smtClean="0"/>
                        <a:t>N</a:t>
                      </a:r>
                      <a:endParaRPr lang="ar-KW" sz="2000" b="1" dirty="0"/>
                    </a:p>
                  </a:txBody>
                  <a:tcPr marL="91438" marR="91438" marT="45711" marB="45711" anchor="ctr"/>
                </a:tc>
                <a:tc>
                  <a:txBody>
                    <a:bodyPr/>
                    <a:lstStyle/>
                    <a:p>
                      <a:pPr algn="ctr" rtl="0"/>
                      <a:r>
                        <a:rPr lang="en-US" sz="2000" b="1" dirty="0" smtClean="0"/>
                        <a:t>K</a:t>
                      </a:r>
                      <a:endParaRPr lang="ar-KW" sz="2000" b="1" dirty="0"/>
                    </a:p>
                  </a:txBody>
                  <a:tcPr marL="91438" marR="91438" marT="45711" marB="45711" anchor="ctr"/>
                </a:tc>
                <a:tc>
                  <a:txBody>
                    <a:bodyPr/>
                    <a:lstStyle/>
                    <a:p>
                      <a:pPr algn="ctr" rtl="0"/>
                      <a:r>
                        <a:rPr lang="en-US" sz="2000" b="1" dirty="0" smtClean="0"/>
                        <a:t>Keyword</a:t>
                      </a:r>
                      <a:r>
                        <a:rPr lang="en-US" sz="2000" b="1" baseline="0" dirty="0" smtClean="0"/>
                        <a:t> </a:t>
                      </a:r>
                      <a:endParaRPr lang="en-US" sz="2000" b="1" dirty="0" smtClean="0"/>
                    </a:p>
                  </a:txBody>
                  <a:tcPr marL="91438" marR="91438" marT="45711" marB="45711" anchor="ctr"/>
                </a:tc>
              </a:tr>
              <a:tr h="648072">
                <a:tc>
                  <a:txBody>
                    <a:bodyPr/>
                    <a:lstStyle/>
                    <a:p>
                      <a:pPr algn="ctr" rtl="0"/>
                      <a:r>
                        <a:rPr lang="en-US" sz="2000" b="1" dirty="0" smtClean="0"/>
                        <a:t>E</a:t>
                      </a:r>
                      <a:endParaRPr lang="ar-KW" sz="2000" b="1" dirty="0"/>
                    </a:p>
                  </a:txBody>
                  <a:tcPr marL="91438" marR="91438" marT="45711" marB="45711" anchor="ctr"/>
                </a:tc>
                <a:tc>
                  <a:txBody>
                    <a:bodyPr/>
                    <a:lstStyle/>
                    <a:p>
                      <a:pPr algn="ctr" rtl="0"/>
                      <a:r>
                        <a:rPr lang="en-US" sz="2000" b="1" dirty="0" smtClean="0"/>
                        <a:t>M</a:t>
                      </a:r>
                      <a:endParaRPr lang="ar-KW" sz="2000" b="1" dirty="0"/>
                    </a:p>
                  </a:txBody>
                  <a:tcPr marL="91438" marR="91438" marT="45711" marB="45711" anchor="ctr"/>
                </a:tc>
                <a:tc>
                  <a:txBody>
                    <a:bodyPr/>
                    <a:lstStyle/>
                    <a:p>
                      <a:pPr algn="ctr" rtl="0"/>
                      <a:r>
                        <a:rPr lang="en-US" sz="2000" b="1" dirty="0" smtClean="0"/>
                        <a:t>O</a:t>
                      </a:r>
                      <a:endParaRPr lang="ar-KW" sz="2000" b="1" dirty="0"/>
                    </a:p>
                  </a:txBody>
                  <a:tcPr marL="91438" marR="91438" marT="45711" marB="45711" anchor="ctr"/>
                </a:tc>
                <a:tc>
                  <a:txBody>
                    <a:bodyPr/>
                    <a:lstStyle/>
                    <a:p>
                      <a:pPr algn="ctr" rtl="0"/>
                      <a:r>
                        <a:rPr lang="en-US" sz="2000" b="1" dirty="0" smtClean="0"/>
                        <a:t>C</a:t>
                      </a:r>
                      <a:endParaRPr lang="ar-KW" sz="2000" b="1" dirty="0"/>
                    </a:p>
                  </a:txBody>
                  <a:tcPr marL="91438" marR="91438" marT="45711" marB="45711" anchor="ctr"/>
                </a:tc>
                <a:tc>
                  <a:txBody>
                    <a:bodyPr/>
                    <a:lstStyle/>
                    <a:p>
                      <a:pPr algn="ctr" rtl="0"/>
                      <a:r>
                        <a:rPr lang="en-US" sz="2000" b="1" dirty="0" smtClean="0"/>
                        <a:t>L</a:t>
                      </a:r>
                      <a:endParaRPr lang="ar-KW" sz="2000" b="1" dirty="0"/>
                    </a:p>
                  </a:txBody>
                  <a:tcPr marL="91438" marR="91438" marT="45711" marB="45711" anchor="ctr"/>
                </a:tc>
                <a:tc>
                  <a:txBody>
                    <a:bodyPr/>
                    <a:lstStyle/>
                    <a:p>
                      <a:pPr algn="ctr" rtl="0"/>
                      <a:r>
                        <a:rPr lang="en-US" sz="2000" b="1" dirty="0" smtClean="0"/>
                        <a:t>E</a:t>
                      </a:r>
                      <a:endParaRPr lang="ar-KW" sz="2000" b="1" dirty="0"/>
                    </a:p>
                  </a:txBody>
                  <a:tcPr marL="91438" marR="91438" marT="45711" marB="45711" anchor="ctr"/>
                </a:tc>
                <a:tc>
                  <a:txBody>
                    <a:bodyPr/>
                    <a:lstStyle/>
                    <a:p>
                      <a:pPr algn="ctr" rtl="0"/>
                      <a:r>
                        <a:rPr lang="en-US" sz="2000" b="1" dirty="0" smtClean="0"/>
                        <a:t>W</a:t>
                      </a:r>
                      <a:endParaRPr lang="ar-KW" sz="2000" b="1" dirty="0"/>
                    </a:p>
                  </a:txBody>
                  <a:tcPr marL="91438" marR="91438" marT="45711" marB="45711" anchor="ctr"/>
                </a:tc>
                <a:tc>
                  <a:txBody>
                    <a:bodyPr/>
                    <a:lstStyle/>
                    <a:p>
                      <a:pPr algn="ctr" rtl="0"/>
                      <a:r>
                        <a:rPr lang="en-US" sz="2000" b="1" dirty="0" smtClean="0"/>
                        <a:t>Plaintext</a:t>
                      </a:r>
                    </a:p>
                  </a:txBody>
                  <a:tcPr marL="91438" marR="91438" marT="45711" marB="45711" anchor="ctr"/>
                </a:tc>
              </a:tr>
              <a:tr h="720080">
                <a:tc>
                  <a:txBody>
                    <a:bodyPr/>
                    <a:lstStyle/>
                    <a:p>
                      <a:pPr algn="ctr" rtl="0"/>
                      <a:r>
                        <a:rPr lang="en-US" sz="2000" b="1" dirty="0" smtClean="0">
                          <a:solidFill>
                            <a:srgbClr val="0000CC"/>
                          </a:solidFill>
                        </a:rPr>
                        <a:t>P</a:t>
                      </a:r>
                      <a:endParaRPr lang="ar-KW" sz="2000" b="1" dirty="0">
                        <a:solidFill>
                          <a:srgbClr val="0000CC"/>
                        </a:solidFill>
                      </a:endParaRPr>
                    </a:p>
                  </a:txBody>
                  <a:tcPr marL="91438" marR="91438" marT="45711" marB="45711" anchor="ctr"/>
                </a:tc>
                <a:tc>
                  <a:txBody>
                    <a:bodyPr/>
                    <a:lstStyle/>
                    <a:p>
                      <a:pPr algn="ctr" rtl="0"/>
                      <a:r>
                        <a:rPr lang="en-US" sz="2000" b="1" dirty="0" smtClean="0">
                          <a:solidFill>
                            <a:srgbClr val="0000CC"/>
                          </a:solidFill>
                        </a:rPr>
                        <a:t>Q</a:t>
                      </a:r>
                      <a:endParaRPr lang="ar-KW" sz="2000" b="1" dirty="0">
                        <a:solidFill>
                          <a:srgbClr val="0000CC"/>
                        </a:solidFill>
                      </a:endParaRPr>
                    </a:p>
                  </a:txBody>
                  <a:tcPr marL="91438" marR="91438" marT="45711" marB="45711" anchor="ctr"/>
                </a:tc>
                <a:tc>
                  <a:txBody>
                    <a:bodyPr/>
                    <a:lstStyle/>
                    <a:p>
                      <a:pPr algn="ctr" rtl="0"/>
                      <a:r>
                        <a:rPr lang="en-US" sz="2000" b="1" dirty="0" smtClean="0">
                          <a:solidFill>
                            <a:srgbClr val="0000CC"/>
                          </a:solidFill>
                        </a:rPr>
                        <a:t>K</a:t>
                      </a:r>
                      <a:endParaRPr lang="ar-KW" sz="2000" b="1" dirty="0">
                        <a:solidFill>
                          <a:srgbClr val="0000CC"/>
                        </a:solidFill>
                      </a:endParaRPr>
                    </a:p>
                  </a:txBody>
                  <a:tcPr marL="91438" marR="91438" marT="45711" marB="45711" anchor="ctr"/>
                </a:tc>
                <a:tc>
                  <a:txBody>
                    <a:bodyPr/>
                    <a:lstStyle/>
                    <a:p>
                      <a:pPr algn="ctr" rtl="0"/>
                      <a:r>
                        <a:rPr lang="en-US" sz="2000" b="1" dirty="0" smtClean="0">
                          <a:solidFill>
                            <a:srgbClr val="0000CC"/>
                          </a:solidFill>
                        </a:rPr>
                        <a:t>Y</a:t>
                      </a:r>
                      <a:endParaRPr lang="ar-KW" sz="2000" b="1" dirty="0">
                        <a:solidFill>
                          <a:srgbClr val="0000CC"/>
                        </a:solidFill>
                      </a:endParaRPr>
                    </a:p>
                  </a:txBody>
                  <a:tcPr marL="91438" marR="91438" marT="45711" marB="45711" anchor="ctr"/>
                </a:tc>
                <a:tc>
                  <a:txBody>
                    <a:bodyPr/>
                    <a:lstStyle/>
                    <a:p>
                      <a:pPr algn="ctr" rtl="0"/>
                      <a:r>
                        <a:rPr lang="en-US" sz="2000" b="1" dirty="0" smtClean="0">
                          <a:solidFill>
                            <a:srgbClr val="0000CC"/>
                          </a:solidFill>
                        </a:rPr>
                        <a:t>Z</a:t>
                      </a:r>
                      <a:endParaRPr lang="ar-KW" sz="2000" b="1" dirty="0">
                        <a:solidFill>
                          <a:srgbClr val="0000CC"/>
                        </a:solidFill>
                      </a:endParaRPr>
                    </a:p>
                  </a:txBody>
                  <a:tcPr marL="91438" marR="91438" marT="45711" marB="45711" anchor="ctr"/>
                </a:tc>
                <a:tc>
                  <a:txBody>
                    <a:bodyPr/>
                    <a:lstStyle/>
                    <a:p>
                      <a:pPr algn="ctr" rtl="0"/>
                      <a:r>
                        <a:rPr lang="en-US" sz="2000" b="1" dirty="0" smtClean="0">
                          <a:solidFill>
                            <a:srgbClr val="0000CC"/>
                          </a:solidFill>
                        </a:rPr>
                        <a:t>R</a:t>
                      </a:r>
                      <a:endParaRPr lang="ar-KW" sz="2000" b="1" dirty="0">
                        <a:solidFill>
                          <a:srgbClr val="0000CC"/>
                        </a:solidFill>
                      </a:endParaRPr>
                    </a:p>
                  </a:txBody>
                  <a:tcPr marL="91438" marR="91438" marT="45711" marB="45711" anchor="ctr"/>
                </a:tc>
                <a:tc>
                  <a:txBody>
                    <a:bodyPr/>
                    <a:lstStyle/>
                    <a:p>
                      <a:pPr algn="ctr" rtl="0"/>
                      <a:r>
                        <a:rPr lang="en-US" sz="2000" b="1" dirty="0" smtClean="0">
                          <a:solidFill>
                            <a:srgbClr val="0000CC"/>
                          </a:solidFill>
                        </a:rPr>
                        <a:t>G</a:t>
                      </a:r>
                      <a:endParaRPr lang="ar-KW" sz="2000" b="1" dirty="0">
                        <a:solidFill>
                          <a:srgbClr val="0000CC"/>
                        </a:solidFill>
                      </a:endParaRPr>
                    </a:p>
                  </a:txBody>
                  <a:tcPr marL="91438" marR="91438" marT="45711" marB="45711" anchor="ctr"/>
                </a:tc>
                <a:tc>
                  <a:txBody>
                    <a:bodyPr/>
                    <a:lstStyle/>
                    <a:p>
                      <a:pPr algn="ctr" rtl="0"/>
                      <a:r>
                        <a:rPr lang="en-US" sz="2000" b="1" dirty="0" smtClean="0"/>
                        <a:t>Ciphertext</a:t>
                      </a:r>
                      <a:endParaRPr lang="en-US" sz="2000" b="1" dirty="0"/>
                    </a:p>
                  </a:txBody>
                  <a:tcPr marL="91438" marR="91438" marT="45711" marB="45711" anchor="ctr"/>
                </a:tc>
              </a:tr>
            </a:tbl>
          </a:graphicData>
        </a:graphic>
      </p:graphicFrame>
      <p:cxnSp>
        <p:nvCxnSpPr>
          <p:cNvPr id="7" name="Straight Arrow Connector 6"/>
          <p:cNvCxnSpPr/>
          <p:nvPr/>
        </p:nvCxnSpPr>
        <p:spPr>
          <a:xfrm flipV="1">
            <a:off x="4943872" y="3573016"/>
            <a:ext cx="3096344" cy="648072"/>
          </a:xfrm>
          <a:prstGeom prst="straightConnector1">
            <a:avLst/>
          </a:prstGeom>
          <a:ln w="19050">
            <a:solidFill>
              <a:srgbClr val="FF0000"/>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35960" y="3573016"/>
            <a:ext cx="3312368" cy="648072"/>
          </a:xfrm>
          <a:prstGeom prst="straightConnector1">
            <a:avLst/>
          </a:prstGeom>
          <a:ln w="19050">
            <a:solidFill>
              <a:srgbClr val="FF0000"/>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600056" y="3573016"/>
            <a:ext cx="3600400" cy="648072"/>
          </a:xfrm>
          <a:prstGeom prst="straightConnector1">
            <a:avLst/>
          </a:prstGeom>
          <a:ln w="19050">
            <a:solidFill>
              <a:srgbClr val="FF0000"/>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487488" y="980877"/>
            <a:ext cx="9649072" cy="5544467"/>
          </a:xfrm>
        </p:spPr>
        <p:txBody>
          <a:bodyPr/>
          <a:lstStyle/>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Auto-key </a:t>
            </a:r>
            <a:r>
              <a:rPr lang="en-US" altLang="en-US" sz="2400" dirty="0">
                <a:latin typeface="Arial" panose="020B0604020202020204" pitchFamily="34" charset="0"/>
                <a:cs typeface="Arial" panose="020B0604020202020204" pitchFamily="34" charset="0"/>
              </a:rPr>
              <a:t>Vigenere cipher </a:t>
            </a:r>
            <a:r>
              <a:rPr lang="en-US" altLang="en-US" sz="2400" dirty="0" smtClean="0">
                <a:latin typeface="Arial" panose="020B0604020202020204" pitchFamily="34" charset="0"/>
                <a:cs typeface="Arial" panose="020B0604020202020204" pitchFamily="34" charset="0"/>
              </a:rPr>
              <a:t>can be decrypted using </a:t>
            </a:r>
            <a:r>
              <a:rPr lang="en-US" altLang="en-US" sz="2400" dirty="0">
                <a:latin typeface="Arial" panose="020B0604020202020204" pitchFamily="34" charset="0"/>
                <a:cs typeface="Arial" panose="020B0604020202020204" pitchFamily="34" charset="0"/>
              </a:rPr>
              <a:t>the frequency analysis method </a:t>
            </a:r>
            <a:r>
              <a:rPr lang="en-US" altLang="en-US" sz="2400" dirty="0" smtClean="0">
                <a:latin typeface="Arial" panose="020B0604020202020204" pitchFamily="34" charset="0"/>
                <a:cs typeface="Arial" panose="020B0604020202020204" pitchFamily="34" charset="0"/>
              </a:rPr>
              <a:t>in </a:t>
            </a:r>
            <a:r>
              <a:rPr lang="en-US" altLang="en-US" sz="2400" dirty="0">
                <a:latin typeface="Arial" panose="020B0604020202020204" pitchFamily="34" charset="0"/>
                <a:cs typeface="Arial" panose="020B0604020202020204" pitchFamily="34" charset="0"/>
              </a:rPr>
              <a:t>case if we do not know the keyword. </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It also can be decrypted using </a:t>
            </a:r>
            <a:r>
              <a:rPr lang="en-US" altLang="en-US" sz="2400" dirty="0">
                <a:latin typeface="Arial" panose="020B0604020202020204" pitchFamily="34" charset="0"/>
                <a:cs typeface="Arial" panose="020B0604020202020204" pitchFamily="34" charset="0"/>
              </a:rPr>
              <a:t>the Vigenere table (in case if we know the keyword</a:t>
            </a:r>
            <a:r>
              <a:rPr lang="en-US" altLang="en-US" sz="2400" dirty="0" smtClean="0">
                <a:latin typeface="Arial" panose="020B0604020202020204" pitchFamily="34" charset="0"/>
                <a:cs typeface="Arial" panose="020B0604020202020204" pitchFamily="34" charset="0"/>
              </a:rPr>
              <a:t>) as we did with Full Vigenere Cipher.</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In case the ciphertext is longer than the keyword:</a:t>
            </a:r>
          </a:p>
          <a:p>
            <a:pPr marL="744538" algn="just" rtl="0" eaLnBrk="1" hangingPunct="1">
              <a:lnSpc>
                <a:spcPct val="150000"/>
              </a:lnSpc>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First, decrypt part of the ciphertext until obtaining some letters from the plaintext.</a:t>
            </a:r>
          </a:p>
          <a:p>
            <a:pPr marL="744538" algn="just" rtl="0" eaLnBrk="1" hangingPunct="1">
              <a:lnSpc>
                <a:spcPct val="150000"/>
              </a:lnSpc>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Then, add the decrypted letters to the plaintext to complete the table. </a:t>
            </a:r>
            <a:endParaRPr lang="en-US" altLang="en-US" sz="2400" dirty="0">
              <a:latin typeface="Arial" panose="020B0604020202020204" pitchFamily="34" charset="0"/>
              <a:cs typeface="Arial" panose="020B0604020202020204" pitchFamily="34" charset="0"/>
            </a:endParaRPr>
          </a:p>
        </p:txBody>
      </p:sp>
      <p:sp>
        <p:nvSpPr>
          <p:cNvPr id="47107" name="Rectangle 10"/>
          <p:cNvSpPr>
            <a:spLocks noChangeArrowheads="1"/>
          </p:cNvSpPr>
          <p:nvPr/>
        </p:nvSpPr>
        <p:spPr bwMode="auto">
          <a:xfrm>
            <a:off x="1055440" y="404664"/>
            <a:ext cx="6408737"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3.4.3 AUTO-KEY VIGENERE CIPHER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415480" y="1125539"/>
            <a:ext cx="9721080" cy="2879725"/>
          </a:xfrm>
        </p:spPr>
        <p:txBody>
          <a:bodyPr/>
          <a:lstStyle/>
          <a:p>
            <a:pPr marL="0" indent="0" algn="l" rtl="0" eaLnBrk="1" hangingPunct="1">
              <a:buNone/>
              <a:defRPr/>
            </a:pPr>
            <a:r>
              <a:rPr lang="en-US" sz="2500" b="1" u="sng" dirty="0">
                <a:solidFill>
                  <a:srgbClr val="0000CC"/>
                </a:solidFill>
                <a:latin typeface="Times New Roman" panose="02020603050405020304" pitchFamily="18" charset="0"/>
                <a:cs typeface="Times New Roman" panose="02020603050405020304" pitchFamily="18" charset="0"/>
              </a:rPr>
              <a:t>Example </a:t>
            </a:r>
            <a:r>
              <a:rPr lang="en-US" sz="2500" b="1" u="sng" dirty="0" smtClean="0">
                <a:solidFill>
                  <a:srgbClr val="0000CC"/>
                </a:solidFill>
                <a:latin typeface="Times New Roman" panose="02020603050405020304" pitchFamily="18" charset="0"/>
                <a:cs typeface="Times New Roman" panose="02020603050405020304" pitchFamily="18" charset="0"/>
              </a:rPr>
              <a:t>3.14:</a:t>
            </a:r>
            <a:endParaRPr lang="en-US" sz="2500" b="1" u="sng" dirty="0">
              <a:solidFill>
                <a:srgbClr val="0000CC"/>
              </a:solidFill>
              <a:latin typeface="Times New Roman" panose="02020603050405020304" pitchFamily="18" charset="0"/>
              <a:cs typeface="Times New Roman" panose="02020603050405020304" pitchFamily="18" charset="0"/>
            </a:endParaRPr>
          </a:p>
          <a:p>
            <a:pPr marL="0" indent="0" algn="just" rtl="0" eaLnBrk="1" hangingPunct="1">
              <a:lnSpc>
                <a:spcPct val="150000"/>
              </a:lnSpc>
              <a:buNone/>
              <a:defRPr/>
            </a:pPr>
            <a:r>
              <a:rPr lang="en-US" sz="2400" dirty="0">
                <a:cs typeface="Arial" pitchFamily="34" charset="0"/>
              </a:rPr>
              <a:t> </a:t>
            </a:r>
            <a:r>
              <a:rPr lang="en-US" sz="2400" dirty="0" smtClean="0">
                <a:latin typeface="Arial" pitchFamily="34" charset="0"/>
                <a:cs typeface="Arial" pitchFamily="34" charset="0"/>
              </a:rPr>
              <a:t>Decrypt </a:t>
            </a:r>
            <a:r>
              <a:rPr lang="en-US" sz="2400" dirty="0">
                <a:latin typeface="Arial" pitchFamily="34" charset="0"/>
                <a:cs typeface="Arial" pitchFamily="34" charset="0"/>
              </a:rPr>
              <a:t>the message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WPVXHK</a:t>
            </a:r>
            <a:r>
              <a:rPr lang="en-US" sz="2400" dirty="0" smtClean="0">
                <a:latin typeface="Arial" pitchFamily="34" charset="0"/>
                <a:cs typeface="Arial" pitchFamily="34" charset="0"/>
              </a:rPr>
              <a:t>”  </a:t>
            </a:r>
            <a:r>
              <a:rPr lang="en-US" sz="2400" dirty="0">
                <a:latin typeface="Arial" pitchFamily="34" charset="0"/>
                <a:cs typeface="Arial" pitchFamily="34" charset="0"/>
              </a:rPr>
              <a:t>using the keyword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DIE</a:t>
            </a:r>
            <a:r>
              <a:rPr lang="en-US" sz="2400" dirty="0" smtClean="0">
                <a:latin typeface="Arial" pitchFamily="34" charset="0"/>
                <a:cs typeface="Arial" pitchFamily="34" charset="0"/>
              </a:rPr>
              <a:t>”, </a:t>
            </a:r>
            <a:r>
              <a:rPr lang="en-US" sz="2400" dirty="0">
                <a:latin typeface="Arial" pitchFamily="34" charset="0"/>
                <a:cs typeface="Arial" pitchFamily="34" charset="0"/>
              </a:rPr>
              <a:t>note that, you have to use the first plaintext you have decrypted to complete the keyword, looking at the 3.2 Table, the following table is obtained: </a:t>
            </a:r>
          </a:p>
        </p:txBody>
      </p:sp>
      <p:sp>
        <p:nvSpPr>
          <p:cNvPr id="48131" name="Rectangle 10"/>
          <p:cNvSpPr>
            <a:spLocks noChangeArrowheads="1"/>
          </p:cNvSpPr>
          <p:nvPr/>
        </p:nvSpPr>
        <p:spPr bwMode="auto">
          <a:xfrm>
            <a:off x="1055415" y="386432"/>
            <a:ext cx="6408737"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3.4.3 AUTO-KEY VIGENERE CIPHER</a:t>
            </a:r>
          </a:p>
        </p:txBody>
      </p:sp>
      <p:graphicFrame>
        <p:nvGraphicFramePr>
          <p:cNvPr id="5" name="جدول 4"/>
          <p:cNvGraphicFramePr>
            <a:graphicFrameLocks noGrp="1"/>
          </p:cNvGraphicFramePr>
          <p:nvPr>
            <p:extLst>
              <p:ext uri="{D42A27DB-BD31-4B8C-83A1-F6EECF244321}">
                <p14:modId xmlns:p14="http://schemas.microsoft.com/office/powerpoint/2010/main" val="851317363"/>
              </p:ext>
            </p:extLst>
          </p:nvPr>
        </p:nvGraphicFramePr>
        <p:xfrm>
          <a:off x="2279489" y="3789040"/>
          <a:ext cx="7993061" cy="1872208"/>
        </p:xfrm>
        <a:graphic>
          <a:graphicData uri="http://schemas.openxmlformats.org/drawingml/2006/table">
            <a:tbl>
              <a:tblPr rtl="1" firstRow="1" bandRow="1">
                <a:tableStyleId>{5940675A-B579-460E-94D1-54222C63F5DA}</a:tableStyleId>
              </a:tblPr>
              <a:tblGrid>
                <a:gridCol w="1168460"/>
                <a:gridCol w="1017740"/>
                <a:gridCol w="981373"/>
                <a:gridCol w="931131"/>
                <a:gridCol w="851236"/>
                <a:gridCol w="830704"/>
                <a:gridCol w="2212417"/>
              </a:tblGrid>
              <a:tr h="575741">
                <a:tc>
                  <a:txBody>
                    <a:bodyPr/>
                    <a:lstStyle/>
                    <a:p>
                      <a:pPr algn="ctr" rtl="1"/>
                      <a:r>
                        <a:rPr lang="en-US" sz="2000" b="1" dirty="0" smtClean="0"/>
                        <a:t>R</a:t>
                      </a:r>
                      <a:endParaRPr lang="ar-KW" sz="2000" b="1" dirty="0"/>
                    </a:p>
                  </a:txBody>
                  <a:tcPr marL="91442" marR="91442" marT="45703" marB="45703" anchor="ctr"/>
                </a:tc>
                <a:tc>
                  <a:txBody>
                    <a:bodyPr/>
                    <a:lstStyle/>
                    <a:p>
                      <a:pPr algn="ctr" rtl="1"/>
                      <a:r>
                        <a:rPr lang="en-US" sz="2000" b="1" dirty="0" smtClean="0"/>
                        <a:t>H</a:t>
                      </a:r>
                      <a:endParaRPr lang="ar-KW" sz="2000" b="1" dirty="0"/>
                    </a:p>
                  </a:txBody>
                  <a:tcPr marL="91442" marR="91442" marT="45703" marB="45703" anchor="ctr"/>
                </a:tc>
                <a:tc>
                  <a:txBody>
                    <a:bodyPr/>
                    <a:lstStyle/>
                    <a:p>
                      <a:pPr algn="ctr" rtl="1"/>
                      <a:r>
                        <a:rPr lang="en-US" sz="2000" b="1" dirty="0" smtClean="0"/>
                        <a:t>T</a:t>
                      </a:r>
                      <a:endParaRPr lang="ar-KW" sz="2000" b="1" dirty="0"/>
                    </a:p>
                  </a:txBody>
                  <a:tcPr marL="91442" marR="91442" marT="45703" marB="45703" anchor="ctr"/>
                </a:tc>
                <a:tc>
                  <a:txBody>
                    <a:bodyPr/>
                    <a:lstStyle/>
                    <a:p>
                      <a:pPr algn="ctr" rtl="1"/>
                      <a:r>
                        <a:rPr lang="en-US" sz="2000" b="1" dirty="0" smtClean="0"/>
                        <a:t>E</a:t>
                      </a:r>
                      <a:endParaRPr lang="ar-KW" sz="2000" b="1" dirty="0"/>
                    </a:p>
                  </a:txBody>
                  <a:tcPr marL="91442" marR="91442" marT="45703" marB="45703" anchor="ctr"/>
                </a:tc>
                <a:tc>
                  <a:txBody>
                    <a:bodyPr/>
                    <a:lstStyle/>
                    <a:p>
                      <a:pPr algn="ctr" rtl="1"/>
                      <a:r>
                        <a:rPr lang="en-US" sz="2000" b="1" dirty="0" smtClean="0"/>
                        <a:t>I</a:t>
                      </a:r>
                      <a:endParaRPr lang="ar-KW" sz="2000" b="1" dirty="0"/>
                    </a:p>
                  </a:txBody>
                  <a:tcPr marL="91442" marR="91442" marT="45703" marB="45703" anchor="ctr"/>
                </a:tc>
                <a:tc>
                  <a:txBody>
                    <a:bodyPr/>
                    <a:lstStyle/>
                    <a:p>
                      <a:pPr algn="ctr" rtl="1"/>
                      <a:r>
                        <a:rPr lang="en-US" sz="2000" b="1" dirty="0" smtClean="0"/>
                        <a:t>D</a:t>
                      </a:r>
                      <a:endParaRPr lang="ar-KW" sz="2000" b="1" dirty="0"/>
                    </a:p>
                  </a:txBody>
                  <a:tcPr marL="91442" marR="91442" marT="45703" marB="45703" anchor="ctr"/>
                </a:tc>
                <a:tc>
                  <a:txBody>
                    <a:bodyPr/>
                    <a:lstStyle/>
                    <a:p>
                      <a:pPr algn="ctr" rtl="1"/>
                      <a:r>
                        <a:rPr lang="en-US" sz="2000" b="1" dirty="0" smtClean="0"/>
                        <a:t>Keyword</a:t>
                      </a:r>
                      <a:r>
                        <a:rPr lang="en-US" sz="2000" b="1" baseline="0" dirty="0" smtClean="0"/>
                        <a:t> </a:t>
                      </a:r>
                      <a:endParaRPr lang="en-US" sz="2000" b="1" dirty="0" smtClean="0"/>
                    </a:p>
                  </a:txBody>
                  <a:tcPr marL="91442" marR="91442" marT="45703" marB="45703" anchor="ctr"/>
                </a:tc>
              </a:tr>
              <a:tr h="648072">
                <a:tc>
                  <a:txBody>
                    <a:bodyPr/>
                    <a:lstStyle/>
                    <a:p>
                      <a:pPr algn="ctr" rtl="1"/>
                      <a:r>
                        <a:rPr lang="en-US" sz="2000" b="1" dirty="0" smtClean="0"/>
                        <a:t>K</a:t>
                      </a:r>
                      <a:endParaRPr lang="ar-KW" sz="2000" b="1" dirty="0"/>
                    </a:p>
                  </a:txBody>
                  <a:tcPr marL="91442" marR="91442" marT="45703" marB="45703" anchor="ctr"/>
                </a:tc>
                <a:tc>
                  <a:txBody>
                    <a:bodyPr/>
                    <a:lstStyle/>
                    <a:p>
                      <a:pPr algn="ctr" rtl="1"/>
                      <a:r>
                        <a:rPr lang="en-US" sz="2000" b="1" dirty="0" smtClean="0"/>
                        <a:t>H</a:t>
                      </a:r>
                      <a:endParaRPr lang="ar-KW" sz="2000" b="1" dirty="0"/>
                    </a:p>
                  </a:txBody>
                  <a:tcPr marL="91442" marR="91442" marT="45703" marB="45703" anchor="ctr"/>
                </a:tc>
                <a:tc>
                  <a:txBody>
                    <a:bodyPr/>
                    <a:lstStyle/>
                    <a:p>
                      <a:pPr algn="ctr" rtl="1"/>
                      <a:r>
                        <a:rPr lang="en-US" sz="2000" b="1" dirty="0" smtClean="0"/>
                        <a:t>X</a:t>
                      </a:r>
                      <a:endParaRPr lang="ar-KW" sz="2000" b="1" dirty="0"/>
                    </a:p>
                  </a:txBody>
                  <a:tcPr marL="91442" marR="91442" marT="45703" marB="45703" anchor="ctr"/>
                </a:tc>
                <a:tc>
                  <a:txBody>
                    <a:bodyPr/>
                    <a:lstStyle/>
                    <a:p>
                      <a:pPr algn="ctr" rtl="1"/>
                      <a:r>
                        <a:rPr lang="en-US" sz="2000" b="1" dirty="0" smtClean="0"/>
                        <a:t>V</a:t>
                      </a:r>
                      <a:endParaRPr lang="ar-KW" sz="2000" b="1" dirty="0"/>
                    </a:p>
                  </a:txBody>
                  <a:tcPr marL="91442" marR="91442" marT="45703" marB="45703" anchor="ctr"/>
                </a:tc>
                <a:tc>
                  <a:txBody>
                    <a:bodyPr/>
                    <a:lstStyle/>
                    <a:p>
                      <a:pPr algn="ctr" rtl="1"/>
                      <a:r>
                        <a:rPr lang="en-US" sz="2000" b="1" dirty="0" smtClean="0"/>
                        <a:t>P</a:t>
                      </a:r>
                      <a:endParaRPr lang="ar-KW" sz="2000" b="1" dirty="0"/>
                    </a:p>
                  </a:txBody>
                  <a:tcPr marL="91442" marR="91442" marT="45703" marB="45703" anchor="ctr"/>
                </a:tc>
                <a:tc>
                  <a:txBody>
                    <a:bodyPr/>
                    <a:lstStyle/>
                    <a:p>
                      <a:pPr algn="ctr" rtl="1"/>
                      <a:r>
                        <a:rPr lang="en-US" sz="2000" b="1" dirty="0" smtClean="0"/>
                        <a:t>W</a:t>
                      </a:r>
                      <a:endParaRPr lang="ar-KW" sz="2000" b="1" dirty="0"/>
                    </a:p>
                  </a:txBody>
                  <a:tcPr marL="91442" marR="91442" marT="45703" marB="45703" anchor="ctr"/>
                </a:tc>
                <a:tc>
                  <a:txBody>
                    <a:bodyPr/>
                    <a:lstStyle/>
                    <a:p>
                      <a:pPr algn="ctr" rtl="1"/>
                      <a:r>
                        <a:rPr lang="en-US" sz="2000" b="1" dirty="0" smtClean="0"/>
                        <a:t>Ciphertext</a:t>
                      </a:r>
                      <a:endParaRPr lang="ar-KW" sz="2000" b="1" dirty="0"/>
                    </a:p>
                  </a:txBody>
                  <a:tcPr marL="91442" marR="91442" marT="45703" marB="45703" anchor="ctr"/>
                </a:tc>
              </a:tr>
              <a:tr h="648395">
                <a:tc>
                  <a:txBody>
                    <a:bodyPr/>
                    <a:lstStyle/>
                    <a:p>
                      <a:pPr algn="ctr" rtl="1"/>
                      <a:r>
                        <a:rPr lang="en-US" sz="2000" b="1" dirty="0" smtClean="0">
                          <a:solidFill>
                            <a:srgbClr val="0000CC"/>
                          </a:solidFill>
                        </a:rPr>
                        <a:t>T</a:t>
                      </a:r>
                      <a:endParaRPr lang="ar-KW" sz="2000" b="1" dirty="0">
                        <a:solidFill>
                          <a:srgbClr val="0000CC"/>
                        </a:solidFill>
                      </a:endParaRPr>
                    </a:p>
                  </a:txBody>
                  <a:tcPr marL="91442" marR="91442" marT="45703" marB="45703" anchor="ctr"/>
                </a:tc>
                <a:tc>
                  <a:txBody>
                    <a:bodyPr/>
                    <a:lstStyle/>
                    <a:p>
                      <a:pPr algn="ctr" rtl="1"/>
                      <a:r>
                        <a:rPr lang="en-US" sz="2000" b="1" dirty="0" smtClean="0">
                          <a:solidFill>
                            <a:srgbClr val="0000CC"/>
                          </a:solidFill>
                        </a:rPr>
                        <a:t>A</a:t>
                      </a:r>
                      <a:endParaRPr lang="ar-KW" sz="2000" b="1" dirty="0">
                        <a:solidFill>
                          <a:srgbClr val="0000CC"/>
                        </a:solidFill>
                      </a:endParaRPr>
                    </a:p>
                  </a:txBody>
                  <a:tcPr marL="91442" marR="91442" marT="45703" marB="45703" anchor="ctr"/>
                </a:tc>
                <a:tc>
                  <a:txBody>
                    <a:bodyPr/>
                    <a:lstStyle/>
                    <a:p>
                      <a:pPr algn="ctr" rtl="1"/>
                      <a:r>
                        <a:rPr lang="en-US" sz="2000" b="1" dirty="0" smtClean="0">
                          <a:solidFill>
                            <a:srgbClr val="0000CC"/>
                          </a:solidFill>
                        </a:rPr>
                        <a:t>E</a:t>
                      </a:r>
                      <a:endParaRPr lang="ar-KW" sz="2000" b="1" dirty="0">
                        <a:solidFill>
                          <a:srgbClr val="0000CC"/>
                        </a:solidFill>
                      </a:endParaRPr>
                    </a:p>
                  </a:txBody>
                  <a:tcPr marL="91442" marR="91442" marT="45703" marB="45703" anchor="ctr"/>
                </a:tc>
                <a:tc>
                  <a:txBody>
                    <a:bodyPr/>
                    <a:lstStyle/>
                    <a:p>
                      <a:pPr algn="ctr" rtl="1"/>
                      <a:r>
                        <a:rPr lang="en-US" sz="2000" b="1" dirty="0" smtClean="0">
                          <a:solidFill>
                            <a:srgbClr val="0000CC"/>
                          </a:solidFill>
                        </a:rPr>
                        <a:t>R</a:t>
                      </a:r>
                      <a:endParaRPr lang="ar-KW" sz="2000" b="1" dirty="0">
                        <a:solidFill>
                          <a:srgbClr val="0000CC"/>
                        </a:solidFill>
                      </a:endParaRPr>
                    </a:p>
                  </a:txBody>
                  <a:tcPr marL="91442" marR="91442" marT="45703" marB="45703" anchor="ctr"/>
                </a:tc>
                <a:tc>
                  <a:txBody>
                    <a:bodyPr/>
                    <a:lstStyle/>
                    <a:p>
                      <a:pPr algn="ctr" rtl="1"/>
                      <a:r>
                        <a:rPr lang="en-US" sz="2000" b="1" dirty="0" smtClean="0">
                          <a:solidFill>
                            <a:srgbClr val="0000CC"/>
                          </a:solidFill>
                        </a:rPr>
                        <a:t>H</a:t>
                      </a:r>
                      <a:endParaRPr lang="ar-KW" sz="2000" b="1" dirty="0">
                        <a:solidFill>
                          <a:srgbClr val="0000CC"/>
                        </a:solidFill>
                      </a:endParaRPr>
                    </a:p>
                  </a:txBody>
                  <a:tcPr marL="91442" marR="91442" marT="45703" marB="45703" anchor="ctr"/>
                </a:tc>
                <a:tc>
                  <a:txBody>
                    <a:bodyPr/>
                    <a:lstStyle/>
                    <a:p>
                      <a:pPr algn="ctr" rtl="1"/>
                      <a:r>
                        <a:rPr lang="en-US" sz="2000" b="1" dirty="0" smtClean="0">
                          <a:solidFill>
                            <a:srgbClr val="0000CC"/>
                          </a:solidFill>
                        </a:rPr>
                        <a:t>T</a:t>
                      </a:r>
                      <a:endParaRPr lang="ar-KW" sz="2000" b="1" dirty="0">
                        <a:solidFill>
                          <a:srgbClr val="0000CC"/>
                        </a:solidFill>
                      </a:endParaRPr>
                    </a:p>
                  </a:txBody>
                  <a:tcPr marL="91442" marR="91442" marT="45703" marB="45703" anchor="ctr"/>
                </a:tc>
                <a:tc>
                  <a:txBody>
                    <a:bodyPr/>
                    <a:lstStyle/>
                    <a:p>
                      <a:pPr algn="ctr" rtl="1"/>
                      <a:r>
                        <a:rPr lang="en-US" sz="2000" b="1" dirty="0" smtClean="0"/>
                        <a:t>Plaintext</a:t>
                      </a:r>
                    </a:p>
                  </a:txBody>
                  <a:tcPr marL="91442" marR="91442" marT="45703" marB="45703" anchor="ctr"/>
                </a:tc>
              </a:tr>
            </a:tbl>
          </a:graphicData>
        </a:graphic>
      </p:graphicFrame>
      <p:cxnSp>
        <p:nvCxnSpPr>
          <p:cNvPr id="3" name="Straight Arrow Connector 2"/>
          <p:cNvCxnSpPr/>
          <p:nvPr/>
        </p:nvCxnSpPr>
        <p:spPr>
          <a:xfrm flipV="1">
            <a:off x="5015880" y="4149080"/>
            <a:ext cx="2304256" cy="1152128"/>
          </a:xfrm>
          <a:prstGeom prst="straightConnector1">
            <a:avLst/>
          </a:prstGeom>
          <a:ln w="19050">
            <a:solidFill>
              <a:srgbClr val="FF0000"/>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879976" y="4149080"/>
            <a:ext cx="2448272" cy="1152128"/>
          </a:xfrm>
          <a:prstGeom prst="straightConnector1">
            <a:avLst/>
          </a:prstGeom>
          <a:ln w="19050">
            <a:solidFill>
              <a:srgbClr val="FF0000"/>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88088" y="4149080"/>
            <a:ext cx="2556327" cy="1224136"/>
          </a:xfrm>
          <a:prstGeom prst="straightConnector1">
            <a:avLst/>
          </a:prstGeom>
          <a:ln w="19050">
            <a:solidFill>
              <a:srgbClr val="FF0000"/>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
          <p:cNvSpPr>
            <a:spLocks noChangeArrowheads="1"/>
          </p:cNvSpPr>
          <p:nvPr/>
        </p:nvSpPr>
        <p:spPr bwMode="auto">
          <a:xfrm>
            <a:off x="1055440" y="333376"/>
            <a:ext cx="69850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3.4.4 RUNNING KEY VIGENERE CIPHER</a:t>
            </a:r>
          </a:p>
        </p:txBody>
      </p:sp>
      <p:graphicFrame>
        <p:nvGraphicFramePr>
          <p:cNvPr id="4" name="Diagram 3"/>
          <p:cNvGraphicFramePr/>
          <p:nvPr>
            <p:extLst>
              <p:ext uri="{D42A27DB-BD31-4B8C-83A1-F6EECF244321}">
                <p14:modId xmlns:p14="http://schemas.microsoft.com/office/powerpoint/2010/main" val="1739332347"/>
              </p:ext>
            </p:extLst>
          </p:nvPr>
        </p:nvGraphicFramePr>
        <p:xfrm>
          <a:off x="1055440" y="476672"/>
          <a:ext cx="1036915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594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1487488" y="1052736"/>
            <a:ext cx="9649072" cy="4968552"/>
          </a:xfrm>
        </p:spPr>
        <p:txBody>
          <a:bodyPr/>
          <a:lstStyle/>
          <a:p>
            <a:pPr algn="just" rtl="0" eaLnBrk="1" hangingPunct="1">
              <a:lnSpc>
                <a:spcPct val="150000"/>
              </a:lnSpc>
              <a:spcAft>
                <a:spcPts val="1200"/>
              </a:spcAft>
            </a:pPr>
            <a:r>
              <a:rPr lang="en-US" altLang="en-US" sz="2400" b="1" dirty="0">
                <a:solidFill>
                  <a:srgbClr val="0000CC"/>
                </a:solidFill>
                <a:latin typeface="Arial" panose="020B0604020202020204" pitchFamily="34" charset="0"/>
                <a:cs typeface="Arial" panose="020B0604020202020204" pitchFamily="34" charset="0"/>
              </a:rPr>
              <a:t>The running key Vigenere ciphe</a:t>
            </a:r>
            <a:r>
              <a:rPr lang="en-US" altLang="en-US" sz="2400" dirty="0">
                <a:latin typeface="Arial" panose="020B0604020202020204" pitchFamily="34" charset="0"/>
                <a:cs typeface="Arial" panose="020B0604020202020204" pitchFamily="34" charset="0"/>
              </a:rPr>
              <a:t>r has the same internal working as the </a:t>
            </a:r>
            <a:r>
              <a:rPr lang="en-US" altLang="en-US" sz="2400" dirty="0" smtClean="0">
                <a:latin typeface="Arial" panose="020B0604020202020204" pitchFamily="34" charset="0"/>
                <a:cs typeface="Arial" panose="020B0604020202020204" pitchFamily="34" charset="0"/>
              </a:rPr>
              <a:t>Vigenere </a:t>
            </a:r>
            <a:r>
              <a:rPr lang="en-US" altLang="en-US" sz="2400" dirty="0">
                <a:latin typeface="Arial" panose="020B0604020202020204" pitchFamily="34" charset="0"/>
                <a:cs typeface="Arial" panose="020B0604020202020204" pitchFamily="34" charset="0"/>
              </a:rPr>
              <a:t>cipher (difference lies in the keyword </a:t>
            </a:r>
            <a:r>
              <a:rPr lang="en-US" altLang="en-US" sz="2400" dirty="0" smtClean="0">
                <a:latin typeface="Arial" panose="020B0604020202020204" pitchFamily="34" charset="0"/>
                <a:cs typeface="Arial" panose="020B0604020202020204" pitchFamily="34" charset="0"/>
              </a:rPr>
              <a:t>used).</a:t>
            </a:r>
            <a:endParaRPr lang="en-US" altLang="en-US" sz="2400" dirty="0">
              <a:latin typeface="Arial" panose="020B0604020202020204" pitchFamily="34" charset="0"/>
              <a:cs typeface="Arial" panose="020B0604020202020204" pitchFamily="34" charset="0"/>
            </a:endParaRP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It uses </a:t>
            </a:r>
            <a:r>
              <a:rPr lang="en-US" altLang="en-US" sz="2400" dirty="0">
                <a:latin typeface="Arial" panose="020B0604020202020204" pitchFamily="34" charset="0"/>
                <a:cs typeface="Arial" panose="020B0604020202020204" pitchFamily="34" charset="0"/>
              </a:rPr>
              <a:t>very long keyword chosen previously by the two end </a:t>
            </a:r>
            <a:r>
              <a:rPr lang="en-US" altLang="en-US" sz="2400" dirty="0" smtClean="0">
                <a:latin typeface="Arial" panose="020B0604020202020204" pitchFamily="34" charset="0"/>
                <a:cs typeface="Arial" panose="020B0604020202020204" pitchFamily="34" charset="0"/>
              </a:rPr>
              <a:t>parties.</a:t>
            </a:r>
            <a:endParaRPr lang="en-US" altLang="en-US" sz="2400" dirty="0">
              <a:latin typeface="Arial" panose="020B0604020202020204" pitchFamily="34" charset="0"/>
              <a:cs typeface="Arial" panose="020B0604020202020204" pitchFamily="34" charset="0"/>
            </a:endParaRPr>
          </a:p>
          <a:p>
            <a:pPr marL="914400" algn="just" rtl="0" eaLnBrk="1" hangingPunct="1">
              <a:lnSpc>
                <a:spcPct val="150000"/>
              </a:lnSpc>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keyword </a:t>
            </a:r>
            <a:r>
              <a:rPr lang="en-US" altLang="en-US" sz="2400" dirty="0" smtClean="0">
                <a:latin typeface="Arial" panose="020B0604020202020204" pitchFamily="34" charset="0"/>
                <a:cs typeface="Arial" panose="020B0604020202020204" pitchFamily="34" charset="0"/>
              </a:rPr>
              <a:t>should </a:t>
            </a:r>
            <a:r>
              <a:rPr lang="en-US" altLang="en-US" sz="2400" dirty="0">
                <a:latin typeface="Arial" panose="020B0604020202020204" pitchFamily="34" charset="0"/>
                <a:cs typeface="Arial" panose="020B0604020202020204" pitchFamily="34" charset="0"/>
              </a:rPr>
              <a:t>not be repeated and is used </a:t>
            </a:r>
            <a:r>
              <a:rPr lang="en-US" altLang="en-US" sz="2400" u="sng" dirty="0">
                <a:latin typeface="Arial" panose="020B0604020202020204" pitchFamily="34" charset="0"/>
                <a:cs typeface="Arial" panose="020B0604020202020204" pitchFamily="34" charset="0"/>
              </a:rPr>
              <a:t>only one </a:t>
            </a:r>
            <a:r>
              <a:rPr lang="en-US" altLang="en-US" sz="2400" u="sng" dirty="0" smtClean="0">
                <a:latin typeface="Arial" panose="020B0604020202020204" pitchFamily="34" charset="0"/>
                <a:cs typeface="Arial" panose="020B0604020202020204" pitchFamily="34" charset="0"/>
              </a:rPr>
              <a:t>time</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making the cryptanalysis more </a:t>
            </a:r>
            <a:r>
              <a:rPr lang="en-US" altLang="en-US" sz="2400" dirty="0" smtClean="0">
                <a:latin typeface="Arial" panose="020B0604020202020204" pitchFamily="34" charset="0"/>
                <a:cs typeface="Arial" panose="020B0604020202020204" pitchFamily="34" charset="0"/>
              </a:rPr>
              <a:t>difficult.</a:t>
            </a:r>
            <a:endParaRPr lang="en-US" altLang="en-US" sz="2400" dirty="0">
              <a:latin typeface="Arial" panose="020B0604020202020204" pitchFamily="34" charset="0"/>
              <a:cs typeface="Arial" panose="020B0604020202020204" pitchFamily="34" charset="0"/>
            </a:endParaRPr>
          </a:p>
          <a:p>
            <a:pPr marL="914400" algn="just" rtl="0" eaLnBrk="1" hangingPunct="1">
              <a:lnSpc>
                <a:spcPct val="150000"/>
              </a:lnSpc>
              <a:buFont typeface="Wingdings" panose="05000000000000000000" pitchFamily="2" charset="2"/>
              <a:buChar char="Ø"/>
            </a:pPr>
            <a:r>
              <a:rPr lang="en-US" sz="2400" dirty="0" smtClean="0">
                <a:latin typeface="Arial" pitchFamily="34" charset="0"/>
                <a:cs typeface="Arial" pitchFamily="34" charset="0"/>
              </a:rPr>
              <a:t>E.g., a </a:t>
            </a:r>
            <a:r>
              <a:rPr lang="en-US" sz="2400" dirty="0">
                <a:latin typeface="Arial" pitchFamily="34" charset="0"/>
                <a:cs typeface="Arial" pitchFamily="34" charset="0"/>
              </a:rPr>
              <a:t>sentence is chosen only one time from a public </a:t>
            </a:r>
            <a:r>
              <a:rPr lang="en-US" sz="2400" dirty="0" smtClean="0">
                <a:latin typeface="Arial" pitchFamily="34" charset="0"/>
                <a:cs typeface="Arial" pitchFamily="34" charset="0"/>
              </a:rPr>
              <a:t>book.</a:t>
            </a:r>
            <a:endParaRPr lang="en-US" sz="2400" dirty="0">
              <a:latin typeface="Arial" pitchFamily="34" charset="0"/>
              <a:cs typeface="Arial" pitchFamily="34" charset="0"/>
            </a:endParaRPr>
          </a:p>
          <a:p>
            <a:pPr algn="l" rtl="0" eaLnBrk="1" hangingPunct="1"/>
            <a:endParaRPr lang="en-US" altLang="en-US" sz="2400" dirty="0">
              <a:latin typeface="Arial" panose="020B0604020202020204" pitchFamily="34" charset="0"/>
              <a:cs typeface="Arial" panose="020B0604020202020204" pitchFamily="34" charset="0"/>
            </a:endParaRPr>
          </a:p>
        </p:txBody>
      </p:sp>
      <p:sp>
        <p:nvSpPr>
          <p:cNvPr id="49155" name="Rectangle 10"/>
          <p:cNvSpPr>
            <a:spLocks noChangeArrowheads="1"/>
          </p:cNvSpPr>
          <p:nvPr/>
        </p:nvSpPr>
        <p:spPr bwMode="auto">
          <a:xfrm>
            <a:off x="1055440" y="333376"/>
            <a:ext cx="69850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3.4.4 RUNNING KEY VIGENERE CIPHER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1487488" y="979537"/>
            <a:ext cx="9649072" cy="3457575"/>
          </a:xfrm>
        </p:spPr>
        <p:txBody>
          <a:bodyPr/>
          <a:lstStyle/>
          <a:p>
            <a:pPr marL="0" indent="0" algn="l" rtl="0" eaLnBrk="1" hangingPunct="1">
              <a:lnSpc>
                <a:spcPct val="150000"/>
              </a:lnSpc>
              <a:buNone/>
              <a:defRPr/>
            </a:pPr>
            <a:r>
              <a:rPr lang="en-US" sz="2500" b="1" u="sng" dirty="0" smtClean="0">
                <a:solidFill>
                  <a:srgbClr val="0000CC"/>
                </a:solidFill>
                <a:latin typeface="Times New Roman" panose="02020603050405020304" pitchFamily="18" charset="0"/>
                <a:cs typeface="Times New Roman" panose="02020603050405020304" pitchFamily="18" charset="0"/>
              </a:rPr>
              <a:t>Example 3.15:</a:t>
            </a:r>
            <a:endParaRPr lang="en-US" sz="2500" b="1" u="sng" dirty="0">
              <a:solidFill>
                <a:srgbClr val="0000CC"/>
              </a:solidFill>
              <a:latin typeface="Times New Roman" panose="02020603050405020304" pitchFamily="18" charset="0"/>
              <a:cs typeface="Times New Roman" panose="02020603050405020304" pitchFamily="18" charset="0"/>
            </a:endParaRPr>
          </a:p>
          <a:p>
            <a:pPr algn="l" rtl="0" eaLnBrk="1" hangingPunct="1">
              <a:lnSpc>
                <a:spcPct val="150000"/>
              </a:lnSpc>
              <a:spcAft>
                <a:spcPts val="1200"/>
              </a:spcAft>
              <a:defRPr/>
            </a:pPr>
            <a:r>
              <a:rPr lang="en-US" sz="2400" dirty="0" smtClean="0">
                <a:latin typeface="Arial" pitchFamily="34" charset="0"/>
                <a:cs typeface="Arial" pitchFamily="34" charset="0"/>
              </a:rPr>
              <a:t>Encrypt </a:t>
            </a:r>
            <a:r>
              <a:rPr lang="en-US" sz="2400" dirty="0">
                <a:latin typeface="Arial" pitchFamily="34" charset="0"/>
                <a:cs typeface="Arial" pitchFamily="34" charset="0"/>
              </a:rPr>
              <a:t>the message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GET READY</a:t>
            </a:r>
            <a:r>
              <a:rPr lang="en-US" sz="2400" dirty="0" smtClean="0">
                <a:latin typeface="Arial" pitchFamily="34" charset="0"/>
                <a:cs typeface="Arial" pitchFamily="34" charset="0"/>
              </a:rPr>
              <a:t>”, </a:t>
            </a:r>
            <a:r>
              <a:rPr lang="en-US" sz="2400" dirty="0">
                <a:latin typeface="Arial" pitchFamily="34" charset="0"/>
                <a:cs typeface="Arial" pitchFamily="34" charset="0"/>
              </a:rPr>
              <a:t>using the keyword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MOHAMMAD PEACE BE UPON HIM</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l" rtl="0" eaLnBrk="1" hangingPunct="1">
              <a:lnSpc>
                <a:spcPct val="150000"/>
              </a:lnSpc>
              <a:defRPr/>
            </a:pPr>
            <a:r>
              <a:rPr lang="en-US" sz="2400" dirty="0" smtClean="0">
                <a:latin typeface="Arial" pitchFamily="34" charset="0"/>
                <a:cs typeface="Arial" pitchFamily="34" charset="0"/>
              </a:rPr>
              <a:t>Referring </a:t>
            </a:r>
            <a:r>
              <a:rPr lang="en-US" sz="2400" dirty="0">
                <a:latin typeface="Arial" pitchFamily="34" charset="0"/>
                <a:cs typeface="Arial" pitchFamily="34" charset="0"/>
              </a:rPr>
              <a:t>to </a:t>
            </a:r>
            <a:r>
              <a:rPr lang="en-US" sz="2400" dirty="0" smtClean="0">
                <a:latin typeface="Arial" pitchFamily="34" charset="0"/>
                <a:cs typeface="Arial" pitchFamily="34" charset="0"/>
              </a:rPr>
              <a:t>Vigenere Tableau we get:</a:t>
            </a:r>
            <a:endParaRPr lang="en-US" sz="2400" dirty="0">
              <a:latin typeface="Arial" pitchFamily="34" charset="0"/>
              <a:cs typeface="Arial" pitchFamily="34" charset="0"/>
            </a:endParaRPr>
          </a:p>
        </p:txBody>
      </p:sp>
      <p:sp>
        <p:nvSpPr>
          <p:cNvPr id="51203" name="Rectangle 10"/>
          <p:cNvSpPr>
            <a:spLocks noChangeArrowheads="1"/>
          </p:cNvSpPr>
          <p:nvPr/>
        </p:nvSpPr>
        <p:spPr bwMode="auto">
          <a:xfrm>
            <a:off x="1055216" y="333376"/>
            <a:ext cx="69850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3.4.4 RUNNING KEY VIGENERE CIPHER</a:t>
            </a:r>
          </a:p>
        </p:txBody>
      </p:sp>
      <p:graphicFrame>
        <p:nvGraphicFramePr>
          <p:cNvPr id="5" name="جدول 4"/>
          <p:cNvGraphicFramePr>
            <a:graphicFrameLocks noGrp="1"/>
          </p:cNvGraphicFramePr>
          <p:nvPr>
            <p:extLst>
              <p:ext uri="{D42A27DB-BD31-4B8C-83A1-F6EECF244321}">
                <p14:modId xmlns:p14="http://schemas.microsoft.com/office/powerpoint/2010/main" val="2711160186"/>
              </p:ext>
            </p:extLst>
          </p:nvPr>
        </p:nvGraphicFramePr>
        <p:xfrm>
          <a:off x="2099592" y="3933056"/>
          <a:ext cx="8424864" cy="2232024"/>
        </p:xfrm>
        <a:graphic>
          <a:graphicData uri="http://schemas.openxmlformats.org/drawingml/2006/table">
            <a:tbl>
              <a:tblPr rtl="1" firstRow="1" bandRow="1">
                <a:tableStyleId>{5940675A-B579-460E-94D1-54222C63F5DA}</a:tableStyleId>
              </a:tblPr>
              <a:tblGrid>
                <a:gridCol w="909204"/>
                <a:gridCol w="909204"/>
                <a:gridCol w="965761"/>
                <a:gridCol w="841186"/>
                <a:gridCol w="811129"/>
                <a:gridCol w="769602"/>
                <a:gridCol w="703566"/>
                <a:gridCol w="686597"/>
                <a:gridCol w="1828615"/>
              </a:tblGrid>
              <a:tr h="744008">
                <a:tc>
                  <a:txBody>
                    <a:bodyPr/>
                    <a:lstStyle/>
                    <a:p>
                      <a:pPr algn="ctr" rtl="0"/>
                      <a:r>
                        <a:rPr lang="en-US" sz="2000" b="1" dirty="0" smtClean="0"/>
                        <a:t>D</a:t>
                      </a:r>
                      <a:endParaRPr lang="ar-KW" sz="2000" b="1" dirty="0"/>
                    </a:p>
                  </a:txBody>
                  <a:tcPr marL="91438" marR="91438" marT="45715" marB="45715" anchor="ctr"/>
                </a:tc>
                <a:tc>
                  <a:txBody>
                    <a:bodyPr/>
                    <a:lstStyle/>
                    <a:p>
                      <a:pPr algn="ctr" rtl="0"/>
                      <a:r>
                        <a:rPr lang="en-US" sz="2000" b="1" dirty="0" smtClean="0"/>
                        <a:t>A</a:t>
                      </a:r>
                      <a:endParaRPr lang="ar-KW" sz="2000" b="1" dirty="0"/>
                    </a:p>
                  </a:txBody>
                  <a:tcPr marL="91438" marR="91438" marT="45715" marB="45715" anchor="ctr"/>
                </a:tc>
                <a:tc>
                  <a:txBody>
                    <a:bodyPr/>
                    <a:lstStyle/>
                    <a:p>
                      <a:pPr algn="ctr" rtl="0"/>
                      <a:r>
                        <a:rPr lang="en-US" sz="2000" b="1" dirty="0" smtClean="0"/>
                        <a:t>M</a:t>
                      </a:r>
                      <a:endParaRPr lang="ar-KW" sz="2000" b="1" dirty="0"/>
                    </a:p>
                  </a:txBody>
                  <a:tcPr marL="91438" marR="91438" marT="45715" marB="45715" anchor="ctr"/>
                </a:tc>
                <a:tc>
                  <a:txBody>
                    <a:bodyPr/>
                    <a:lstStyle/>
                    <a:p>
                      <a:pPr algn="ctr" rtl="0"/>
                      <a:r>
                        <a:rPr lang="en-US" sz="2000" b="1" dirty="0" smtClean="0"/>
                        <a:t>M</a:t>
                      </a:r>
                      <a:endParaRPr lang="ar-KW" sz="2000" b="1" dirty="0"/>
                    </a:p>
                  </a:txBody>
                  <a:tcPr marL="91438" marR="91438" marT="45715" marB="45715" anchor="ctr"/>
                </a:tc>
                <a:tc>
                  <a:txBody>
                    <a:bodyPr/>
                    <a:lstStyle/>
                    <a:p>
                      <a:pPr algn="ctr" rtl="0"/>
                      <a:r>
                        <a:rPr lang="en-US" sz="2000" b="1" dirty="0" smtClean="0"/>
                        <a:t>A</a:t>
                      </a:r>
                      <a:endParaRPr lang="ar-KW" sz="2000" b="1" dirty="0"/>
                    </a:p>
                  </a:txBody>
                  <a:tcPr marL="91438" marR="91438" marT="45715" marB="45715" anchor="ctr"/>
                </a:tc>
                <a:tc>
                  <a:txBody>
                    <a:bodyPr/>
                    <a:lstStyle/>
                    <a:p>
                      <a:pPr algn="ctr" rtl="0"/>
                      <a:r>
                        <a:rPr lang="en-US" sz="2000" b="1" dirty="0" smtClean="0"/>
                        <a:t>H</a:t>
                      </a:r>
                      <a:endParaRPr lang="ar-KW" sz="2000" b="1" dirty="0"/>
                    </a:p>
                  </a:txBody>
                  <a:tcPr marL="91438" marR="91438" marT="45715" marB="45715" anchor="ctr"/>
                </a:tc>
                <a:tc>
                  <a:txBody>
                    <a:bodyPr/>
                    <a:lstStyle/>
                    <a:p>
                      <a:pPr algn="ctr" rtl="0"/>
                      <a:r>
                        <a:rPr lang="en-US" sz="2000" b="1" dirty="0" smtClean="0"/>
                        <a:t>O</a:t>
                      </a:r>
                      <a:endParaRPr lang="ar-KW" sz="2000" b="1" dirty="0"/>
                    </a:p>
                  </a:txBody>
                  <a:tcPr marL="91438" marR="91438" marT="45715" marB="45715" anchor="ctr"/>
                </a:tc>
                <a:tc>
                  <a:txBody>
                    <a:bodyPr/>
                    <a:lstStyle/>
                    <a:p>
                      <a:pPr algn="ctr" rtl="0"/>
                      <a:r>
                        <a:rPr lang="en-US" sz="2000" b="1" dirty="0" smtClean="0"/>
                        <a:t>M</a:t>
                      </a:r>
                      <a:endParaRPr lang="ar-KW" sz="2000" b="1" dirty="0"/>
                    </a:p>
                  </a:txBody>
                  <a:tcPr marL="91438" marR="91438" marT="45715" marB="45715" anchor="ctr">
                    <a:solidFill>
                      <a:schemeClr val="accent6">
                        <a:lumMod val="20000"/>
                        <a:lumOff val="80000"/>
                      </a:schemeClr>
                    </a:solidFill>
                  </a:tcPr>
                </a:tc>
                <a:tc>
                  <a:txBody>
                    <a:bodyPr/>
                    <a:lstStyle/>
                    <a:p>
                      <a:pPr algn="ctr" rtl="0"/>
                      <a:r>
                        <a:rPr lang="en-US" sz="2000" b="1" dirty="0" smtClean="0"/>
                        <a:t>Keyword</a:t>
                      </a:r>
                      <a:r>
                        <a:rPr lang="en-US" sz="2000" b="1" baseline="0" dirty="0" smtClean="0"/>
                        <a:t> </a:t>
                      </a:r>
                      <a:endParaRPr lang="en-US" sz="2000" b="1" dirty="0" smtClean="0"/>
                    </a:p>
                  </a:txBody>
                  <a:tcPr marL="91438" marR="91438" marT="45715" marB="45715" anchor="ctr"/>
                </a:tc>
              </a:tr>
              <a:tr h="744008">
                <a:tc>
                  <a:txBody>
                    <a:bodyPr/>
                    <a:lstStyle/>
                    <a:p>
                      <a:pPr algn="ctr" rtl="0"/>
                      <a:r>
                        <a:rPr lang="en-US" sz="2000" b="1" dirty="0" smtClean="0"/>
                        <a:t>Y</a:t>
                      </a:r>
                      <a:endParaRPr lang="ar-KW" sz="2000" b="1" dirty="0"/>
                    </a:p>
                  </a:txBody>
                  <a:tcPr marL="91438" marR="91438" marT="45715" marB="45715" anchor="ctr"/>
                </a:tc>
                <a:tc>
                  <a:txBody>
                    <a:bodyPr/>
                    <a:lstStyle/>
                    <a:p>
                      <a:pPr algn="ctr" rtl="0"/>
                      <a:r>
                        <a:rPr lang="en-US" sz="2000" b="1" dirty="0" smtClean="0"/>
                        <a:t>D</a:t>
                      </a:r>
                      <a:endParaRPr lang="ar-KW" sz="2000" b="1" dirty="0"/>
                    </a:p>
                  </a:txBody>
                  <a:tcPr marL="91438" marR="91438" marT="45715" marB="45715" anchor="ctr"/>
                </a:tc>
                <a:tc>
                  <a:txBody>
                    <a:bodyPr/>
                    <a:lstStyle/>
                    <a:p>
                      <a:pPr algn="ctr" rtl="0"/>
                      <a:r>
                        <a:rPr lang="en-US" sz="2000" b="1" dirty="0" smtClean="0"/>
                        <a:t>A</a:t>
                      </a:r>
                      <a:endParaRPr lang="ar-KW" sz="2000" b="1" dirty="0"/>
                    </a:p>
                  </a:txBody>
                  <a:tcPr marL="91438" marR="91438" marT="45715" marB="45715" anchor="ctr"/>
                </a:tc>
                <a:tc>
                  <a:txBody>
                    <a:bodyPr/>
                    <a:lstStyle/>
                    <a:p>
                      <a:pPr algn="ctr" rtl="0"/>
                      <a:r>
                        <a:rPr lang="en-US" sz="2000" b="1" dirty="0" smtClean="0"/>
                        <a:t>E</a:t>
                      </a:r>
                      <a:endParaRPr lang="ar-KW" sz="2000" b="1" dirty="0"/>
                    </a:p>
                  </a:txBody>
                  <a:tcPr marL="91438" marR="91438" marT="45715" marB="45715" anchor="ctr"/>
                </a:tc>
                <a:tc>
                  <a:txBody>
                    <a:bodyPr/>
                    <a:lstStyle/>
                    <a:p>
                      <a:pPr algn="ctr" rtl="0"/>
                      <a:r>
                        <a:rPr lang="en-US" sz="2000" b="1" dirty="0" smtClean="0"/>
                        <a:t>R</a:t>
                      </a:r>
                      <a:endParaRPr lang="ar-KW" sz="2000" b="1" dirty="0"/>
                    </a:p>
                  </a:txBody>
                  <a:tcPr marL="91438" marR="91438" marT="45715" marB="45715" anchor="ctr"/>
                </a:tc>
                <a:tc>
                  <a:txBody>
                    <a:bodyPr/>
                    <a:lstStyle/>
                    <a:p>
                      <a:pPr algn="ctr" rtl="0"/>
                      <a:r>
                        <a:rPr lang="en-US" sz="2000" b="1" dirty="0" smtClean="0"/>
                        <a:t>T</a:t>
                      </a:r>
                      <a:endParaRPr lang="ar-KW" sz="2000" b="1" dirty="0"/>
                    </a:p>
                  </a:txBody>
                  <a:tcPr marL="91438" marR="91438" marT="45715" marB="45715" anchor="ctr"/>
                </a:tc>
                <a:tc>
                  <a:txBody>
                    <a:bodyPr/>
                    <a:lstStyle/>
                    <a:p>
                      <a:pPr algn="ctr" rtl="0"/>
                      <a:r>
                        <a:rPr lang="en-US" sz="2000" b="1" dirty="0" smtClean="0"/>
                        <a:t>E</a:t>
                      </a:r>
                      <a:endParaRPr lang="ar-KW" sz="2000" b="1" dirty="0"/>
                    </a:p>
                  </a:txBody>
                  <a:tcPr marL="91438" marR="91438" marT="45715" marB="45715" anchor="ctr"/>
                </a:tc>
                <a:tc>
                  <a:txBody>
                    <a:bodyPr/>
                    <a:lstStyle/>
                    <a:p>
                      <a:pPr algn="ctr" rtl="0"/>
                      <a:r>
                        <a:rPr lang="en-US" sz="2000" b="1" dirty="0" smtClean="0"/>
                        <a:t>G</a:t>
                      </a:r>
                      <a:endParaRPr lang="ar-KW" sz="2000" b="1" dirty="0"/>
                    </a:p>
                  </a:txBody>
                  <a:tcPr marL="91438" marR="91438" marT="45715" marB="45715" anchor="ctr">
                    <a:solidFill>
                      <a:schemeClr val="accent6">
                        <a:lumMod val="20000"/>
                        <a:lumOff val="80000"/>
                      </a:schemeClr>
                    </a:solidFill>
                  </a:tcPr>
                </a:tc>
                <a:tc>
                  <a:txBody>
                    <a:bodyPr/>
                    <a:lstStyle/>
                    <a:p>
                      <a:pPr algn="ctr" rtl="0"/>
                      <a:r>
                        <a:rPr lang="en-US" sz="2000" b="1" dirty="0" smtClean="0"/>
                        <a:t>Plaintext</a:t>
                      </a:r>
                    </a:p>
                  </a:txBody>
                  <a:tcPr marL="91438" marR="91438" marT="45715" marB="45715" anchor="ctr"/>
                </a:tc>
              </a:tr>
              <a:tr h="744008">
                <a:tc>
                  <a:txBody>
                    <a:bodyPr/>
                    <a:lstStyle/>
                    <a:p>
                      <a:pPr algn="ctr" rtl="0"/>
                      <a:r>
                        <a:rPr lang="en-US" sz="2000" b="1" dirty="0" smtClean="0">
                          <a:solidFill>
                            <a:srgbClr val="0000CC"/>
                          </a:solidFill>
                        </a:rPr>
                        <a:t>B</a:t>
                      </a:r>
                      <a:endParaRPr lang="ar-KW" sz="2000" b="1" dirty="0">
                        <a:solidFill>
                          <a:srgbClr val="0000CC"/>
                        </a:solidFill>
                      </a:endParaRPr>
                    </a:p>
                  </a:txBody>
                  <a:tcPr marL="91438" marR="91438" marT="45715" marB="45715" anchor="ctr"/>
                </a:tc>
                <a:tc>
                  <a:txBody>
                    <a:bodyPr/>
                    <a:lstStyle/>
                    <a:p>
                      <a:pPr algn="ctr" rtl="0"/>
                      <a:r>
                        <a:rPr lang="en-US" sz="2000" b="1" dirty="0" smtClean="0">
                          <a:solidFill>
                            <a:srgbClr val="0000CC"/>
                          </a:solidFill>
                        </a:rPr>
                        <a:t>D</a:t>
                      </a:r>
                      <a:endParaRPr lang="ar-KW" sz="2000" b="1" dirty="0">
                        <a:solidFill>
                          <a:srgbClr val="0000CC"/>
                        </a:solidFill>
                      </a:endParaRPr>
                    </a:p>
                  </a:txBody>
                  <a:tcPr marL="91438" marR="91438" marT="45715" marB="45715" anchor="ctr"/>
                </a:tc>
                <a:tc>
                  <a:txBody>
                    <a:bodyPr/>
                    <a:lstStyle/>
                    <a:p>
                      <a:pPr algn="ctr" rtl="0"/>
                      <a:r>
                        <a:rPr lang="en-US" sz="2000" b="1" dirty="0" smtClean="0">
                          <a:solidFill>
                            <a:srgbClr val="0000CC"/>
                          </a:solidFill>
                        </a:rPr>
                        <a:t>M</a:t>
                      </a:r>
                      <a:endParaRPr lang="ar-KW" sz="2000" b="1" dirty="0">
                        <a:solidFill>
                          <a:srgbClr val="0000CC"/>
                        </a:solidFill>
                      </a:endParaRPr>
                    </a:p>
                  </a:txBody>
                  <a:tcPr marL="91438" marR="91438" marT="45715" marB="45715" anchor="ctr"/>
                </a:tc>
                <a:tc>
                  <a:txBody>
                    <a:bodyPr/>
                    <a:lstStyle/>
                    <a:p>
                      <a:pPr algn="ctr" rtl="0"/>
                      <a:r>
                        <a:rPr lang="en-US" sz="2000" b="1" dirty="0" smtClean="0">
                          <a:solidFill>
                            <a:srgbClr val="0000CC"/>
                          </a:solidFill>
                        </a:rPr>
                        <a:t>Q</a:t>
                      </a:r>
                      <a:endParaRPr lang="ar-KW" sz="2000" b="1" dirty="0">
                        <a:solidFill>
                          <a:srgbClr val="0000CC"/>
                        </a:solidFill>
                      </a:endParaRPr>
                    </a:p>
                  </a:txBody>
                  <a:tcPr marL="91438" marR="91438" marT="45715" marB="45715" anchor="ctr"/>
                </a:tc>
                <a:tc>
                  <a:txBody>
                    <a:bodyPr/>
                    <a:lstStyle/>
                    <a:p>
                      <a:pPr algn="ctr" rtl="0"/>
                      <a:r>
                        <a:rPr lang="en-US" sz="2000" b="1" dirty="0" smtClean="0">
                          <a:solidFill>
                            <a:srgbClr val="0000CC"/>
                          </a:solidFill>
                        </a:rPr>
                        <a:t>R</a:t>
                      </a:r>
                      <a:endParaRPr lang="ar-KW" sz="2000" b="1" dirty="0">
                        <a:solidFill>
                          <a:srgbClr val="0000CC"/>
                        </a:solidFill>
                      </a:endParaRPr>
                    </a:p>
                  </a:txBody>
                  <a:tcPr marL="91438" marR="91438" marT="45715" marB="45715" anchor="ctr"/>
                </a:tc>
                <a:tc>
                  <a:txBody>
                    <a:bodyPr/>
                    <a:lstStyle/>
                    <a:p>
                      <a:pPr algn="ctr" rtl="0"/>
                      <a:r>
                        <a:rPr lang="en-US" sz="2000" b="1" dirty="0" smtClean="0">
                          <a:solidFill>
                            <a:srgbClr val="0000CC"/>
                          </a:solidFill>
                        </a:rPr>
                        <a:t>A</a:t>
                      </a:r>
                      <a:endParaRPr lang="ar-KW" sz="2000" b="1" dirty="0">
                        <a:solidFill>
                          <a:srgbClr val="0000CC"/>
                        </a:solidFill>
                      </a:endParaRPr>
                    </a:p>
                  </a:txBody>
                  <a:tcPr marL="91438" marR="91438" marT="45715" marB="45715" anchor="ctr"/>
                </a:tc>
                <a:tc>
                  <a:txBody>
                    <a:bodyPr/>
                    <a:lstStyle/>
                    <a:p>
                      <a:pPr algn="ctr" rtl="0"/>
                      <a:r>
                        <a:rPr lang="en-US" sz="2000" b="1" dirty="0" smtClean="0">
                          <a:solidFill>
                            <a:srgbClr val="0000CC"/>
                          </a:solidFill>
                        </a:rPr>
                        <a:t>S</a:t>
                      </a:r>
                      <a:endParaRPr lang="ar-KW" sz="2000" b="1" dirty="0">
                        <a:solidFill>
                          <a:srgbClr val="0000CC"/>
                        </a:solidFill>
                      </a:endParaRPr>
                    </a:p>
                  </a:txBody>
                  <a:tcPr marL="91438" marR="91438" marT="45715" marB="45715" anchor="ctr"/>
                </a:tc>
                <a:tc>
                  <a:txBody>
                    <a:bodyPr/>
                    <a:lstStyle/>
                    <a:p>
                      <a:pPr algn="ctr" rtl="0"/>
                      <a:r>
                        <a:rPr lang="en-US" sz="2000" b="1" dirty="0" smtClean="0">
                          <a:solidFill>
                            <a:srgbClr val="0000CC"/>
                          </a:solidFill>
                        </a:rPr>
                        <a:t>S</a:t>
                      </a:r>
                      <a:endParaRPr lang="ar-KW" sz="2000" b="1" dirty="0">
                        <a:solidFill>
                          <a:srgbClr val="0000CC"/>
                        </a:solidFill>
                      </a:endParaRPr>
                    </a:p>
                  </a:txBody>
                  <a:tcPr marL="91438" marR="91438" marT="45715" marB="45715" anchor="ctr">
                    <a:solidFill>
                      <a:schemeClr val="accent6">
                        <a:lumMod val="20000"/>
                        <a:lumOff val="80000"/>
                      </a:schemeClr>
                    </a:solidFill>
                  </a:tcPr>
                </a:tc>
                <a:tc>
                  <a:txBody>
                    <a:bodyPr/>
                    <a:lstStyle/>
                    <a:p>
                      <a:pPr algn="ctr" rtl="0"/>
                      <a:r>
                        <a:rPr lang="en-US" sz="2000" b="1" dirty="0" smtClean="0"/>
                        <a:t>Ciphertext</a:t>
                      </a:r>
                      <a:endParaRPr lang="en-US" sz="2000" b="1" dirty="0"/>
                    </a:p>
                  </a:txBody>
                  <a:tcPr marL="91438" marR="91438" marT="45715" marB="45715" anchor="ct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51385" y="332656"/>
            <a:ext cx="11161239" cy="6120679"/>
          </a:xfrm>
          <a:prstGeom prst="rect">
            <a:avLst/>
          </a:prstGeom>
        </p:spPr>
      </p:pic>
      <p:sp>
        <p:nvSpPr>
          <p:cNvPr id="7" name="Rectangle 6"/>
          <p:cNvSpPr/>
          <p:nvPr/>
        </p:nvSpPr>
        <p:spPr>
          <a:xfrm>
            <a:off x="318272" y="204037"/>
            <a:ext cx="1039580" cy="456535"/>
          </a:xfrm>
          <a:prstGeom prst="rect">
            <a:avLst/>
          </a:prstGeom>
        </p:spPr>
        <p:txBody>
          <a:bodyPr wrap="none">
            <a:spAutoFit/>
          </a:bodyPr>
          <a:lstStyle/>
          <a:p>
            <a:pPr algn="just" eaLnBrk="1" hangingPunct="1">
              <a:lnSpc>
                <a:spcPct val="150000"/>
              </a:lnSpc>
            </a:pPr>
            <a:r>
              <a:rPr lang="en-US" altLang="en-US" b="1" dirty="0" smtClean="0"/>
              <a:t>Tableau</a:t>
            </a:r>
            <a:endParaRPr lang="en-US" altLang="en-US" b="1" dirty="0"/>
          </a:p>
        </p:txBody>
      </p:sp>
    </p:spTree>
    <p:extLst>
      <p:ext uri="{BB962C8B-B14F-4D97-AF65-F5344CB8AC3E}">
        <p14:creationId xmlns:p14="http://schemas.microsoft.com/office/powerpoint/2010/main" val="1525432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1487488" y="1124744"/>
            <a:ext cx="9649072" cy="4246562"/>
          </a:xfrm>
        </p:spPr>
        <p:txBody>
          <a:bodyPr/>
          <a:lstStyle/>
          <a:p>
            <a:pPr algn="l" rtl="0" eaLnBrk="1" hangingPunct="1">
              <a:lnSpc>
                <a:spcPct val="150000"/>
              </a:lnSpc>
            </a:pPr>
            <a:r>
              <a:rPr lang="en-US" altLang="en-US" sz="2400" dirty="0" smtClean="0">
                <a:latin typeface="Arial" panose="020B0604020202020204" pitchFamily="34" charset="0"/>
                <a:cs typeface="Arial" panose="020B0604020202020204" pitchFamily="34" charset="0"/>
              </a:rPr>
              <a:t>Decryption of the </a:t>
            </a:r>
            <a:r>
              <a:rPr lang="en-US" altLang="en-US" sz="2400" dirty="0">
                <a:latin typeface="Arial" panose="020B0604020202020204" pitchFamily="34" charset="0"/>
                <a:cs typeface="Arial" panose="020B0604020202020204" pitchFamily="34" charset="0"/>
              </a:rPr>
              <a:t>running key Vigenere cipher </a:t>
            </a:r>
            <a:r>
              <a:rPr lang="en-US" altLang="en-US" sz="2400" dirty="0" smtClean="0">
                <a:latin typeface="Arial" panose="020B0604020202020204" pitchFamily="34" charset="0"/>
                <a:cs typeface="Arial" panose="020B0604020202020204" pitchFamily="34" charset="0"/>
              </a:rPr>
              <a:t>can be done using:</a:t>
            </a:r>
          </a:p>
          <a:p>
            <a:pPr marL="914400" algn="l" rtl="0" eaLnBrk="1" hangingPunct="1">
              <a:lnSpc>
                <a:spcPct val="150000"/>
              </a:lnSpc>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Frequency </a:t>
            </a:r>
            <a:r>
              <a:rPr lang="en-US" altLang="en-US" sz="2400" dirty="0">
                <a:latin typeface="Arial" panose="020B0604020202020204" pitchFamily="34" charset="0"/>
                <a:cs typeface="Arial" panose="020B0604020202020204" pitchFamily="34" charset="0"/>
              </a:rPr>
              <a:t>analysis </a:t>
            </a:r>
            <a:r>
              <a:rPr lang="en-US" altLang="en-US" sz="2400" dirty="0" smtClean="0">
                <a:latin typeface="Arial" panose="020B0604020202020204" pitchFamily="34" charset="0"/>
                <a:cs typeface="Arial" panose="020B0604020202020204" pitchFamily="34" charset="0"/>
              </a:rPr>
              <a:t>(in </a:t>
            </a:r>
            <a:r>
              <a:rPr lang="en-US" altLang="en-US" sz="2400" dirty="0">
                <a:latin typeface="Arial" panose="020B0604020202020204" pitchFamily="34" charset="0"/>
                <a:cs typeface="Arial" panose="020B0604020202020204" pitchFamily="34" charset="0"/>
              </a:rPr>
              <a:t>case if we do not know the </a:t>
            </a:r>
            <a:r>
              <a:rPr lang="en-US" altLang="en-US" sz="2400" dirty="0" smtClean="0">
                <a:latin typeface="Arial" panose="020B0604020202020204" pitchFamily="34" charset="0"/>
                <a:cs typeface="Arial" panose="020B0604020202020204" pitchFamily="34" charset="0"/>
              </a:rPr>
              <a:t>keyword).</a:t>
            </a:r>
          </a:p>
          <a:p>
            <a:pPr marL="914400" algn="l" rtl="0" eaLnBrk="1" hangingPunct="1">
              <a:lnSpc>
                <a:spcPct val="150000"/>
              </a:lnSpc>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Vigenere table (in case if we know the keyword). </a:t>
            </a:r>
          </a:p>
          <a:p>
            <a:pPr algn="l" rtl="0" eaLnBrk="1" hangingPunct="1"/>
            <a:endParaRPr lang="en-US" altLang="en-US" sz="2400" dirty="0" smtClean="0">
              <a:latin typeface="Arial" panose="020B0604020202020204" pitchFamily="34" charset="0"/>
              <a:cs typeface="Arial" panose="020B0604020202020204" pitchFamily="34" charset="0"/>
            </a:endParaRPr>
          </a:p>
          <a:p>
            <a:pPr marL="0" indent="0" algn="l" rtl="0" eaLnBrk="1" hangingPunct="1">
              <a:lnSpc>
                <a:spcPct val="150000"/>
              </a:lnSpc>
              <a:buNone/>
              <a:defRPr/>
            </a:pPr>
            <a:r>
              <a:rPr lang="en-US" sz="2500" b="1" u="sng" dirty="0">
                <a:solidFill>
                  <a:srgbClr val="0000CC"/>
                </a:solidFill>
                <a:latin typeface="Times New Roman" panose="02020603050405020304" pitchFamily="18" charset="0"/>
                <a:cs typeface="Times New Roman" panose="02020603050405020304" pitchFamily="18" charset="0"/>
              </a:rPr>
              <a:t>Example </a:t>
            </a:r>
            <a:r>
              <a:rPr lang="en-US" sz="2500" b="1" u="sng" dirty="0" smtClean="0">
                <a:solidFill>
                  <a:srgbClr val="0000CC"/>
                </a:solidFill>
                <a:latin typeface="Times New Roman" panose="02020603050405020304" pitchFamily="18" charset="0"/>
                <a:cs typeface="Times New Roman" panose="02020603050405020304" pitchFamily="18" charset="0"/>
              </a:rPr>
              <a:t>3.16:</a:t>
            </a:r>
            <a:endParaRPr lang="en-US" sz="2500" b="1" u="sng" dirty="0">
              <a:solidFill>
                <a:srgbClr val="0000CC"/>
              </a:solidFill>
              <a:latin typeface="Times New Roman" panose="02020603050405020304" pitchFamily="18" charset="0"/>
              <a:cs typeface="Times New Roman" panose="02020603050405020304" pitchFamily="18" charset="0"/>
            </a:endParaRPr>
          </a:p>
          <a:p>
            <a:pPr algn="l" rtl="0" eaLnBrk="1" hangingPunct="1">
              <a:lnSpc>
                <a:spcPct val="150000"/>
              </a:lnSpc>
              <a:defRPr/>
            </a:pPr>
            <a:r>
              <a:rPr lang="en-US" sz="2400" dirty="0" smtClean="0">
                <a:latin typeface="Arial" pitchFamily="34" charset="0"/>
                <a:cs typeface="Arial" pitchFamily="34" charset="0"/>
              </a:rPr>
              <a:t>Decrypt </a:t>
            </a:r>
            <a:r>
              <a:rPr lang="en-US" sz="2400" dirty="0">
                <a:latin typeface="Arial" pitchFamily="34" charset="0"/>
                <a:cs typeface="Arial" pitchFamily="34" charset="0"/>
              </a:rPr>
              <a:t>the message </a:t>
            </a:r>
            <a:r>
              <a:rPr lang="en-US" sz="2400" dirty="0" smtClean="0">
                <a:latin typeface="Arial" pitchFamily="34" charset="0"/>
                <a:cs typeface="Arial" pitchFamily="34" charset="0"/>
              </a:rPr>
              <a:t>“</a:t>
            </a:r>
            <a:r>
              <a:rPr lang="en-US" sz="2400" b="1" dirty="0" smtClean="0">
                <a:solidFill>
                  <a:srgbClr val="0000CC"/>
                </a:solidFill>
                <a:latin typeface="Arial" pitchFamily="34" charset="0"/>
                <a:cs typeface="Arial" pitchFamily="34" charset="0"/>
              </a:rPr>
              <a:t>HHPDQOFHD</a:t>
            </a:r>
            <a:r>
              <a:rPr lang="en-US" sz="2400" dirty="0" smtClean="0">
                <a:latin typeface="Arial" pitchFamily="34" charset="0"/>
                <a:cs typeface="Arial" pitchFamily="34" charset="0"/>
              </a:rPr>
              <a:t>” </a:t>
            </a:r>
            <a:r>
              <a:rPr lang="en-US" sz="2400" dirty="0">
                <a:latin typeface="Arial" pitchFamily="34" charset="0"/>
                <a:cs typeface="Arial" pitchFamily="34" charset="0"/>
              </a:rPr>
              <a:t>using the keyword “</a:t>
            </a:r>
            <a:r>
              <a:rPr lang="en-US" sz="2400" b="1" dirty="0">
                <a:solidFill>
                  <a:srgbClr val="0000CC"/>
                </a:solidFill>
                <a:latin typeface="Arial" pitchFamily="34" charset="0"/>
                <a:cs typeface="Arial" pitchFamily="34" charset="0"/>
              </a:rPr>
              <a:t>How dose the duck know that? Said  victor</a:t>
            </a:r>
            <a:r>
              <a:rPr lang="en-US" sz="2400" dirty="0">
                <a:latin typeface="Arial" pitchFamily="34" charset="0"/>
                <a:cs typeface="Arial" pitchFamily="34" charset="0"/>
              </a:rPr>
              <a:t>”. </a:t>
            </a:r>
          </a:p>
          <a:p>
            <a:pPr algn="l" rtl="0" eaLnBrk="1" hangingPunct="1"/>
            <a:endParaRPr lang="en-US" altLang="en-US" sz="2400" dirty="0">
              <a:latin typeface="Arial" panose="020B0604020202020204" pitchFamily="34" charset="0"/>
              <a:cs typeface="Arial" panose="020B0604020202020204" pitchFamily="34" charset="0"/>
            </a:endParaRPr>
          </a:p>
        </p:txBody>
      </p:sp>
      <p:sp>
        <p:nvSpPr>
          <p:cNvPr id="52227" name="Rectangle 10"/>
          <p:cNvSpPr>
            <a:spLocks noChangeArrowheads="1"/>
          </p:cNvSpPr>
          <p:nvPr/>
        </p:nvSpPr>
        <p:spPr bwMode="auto">
          <a:xfrm>
            <a:off x="1055216" y="333376"/>
            <a:ext cx="69850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3.4.4 RUNNING KEY VIGENERE CIPHER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
          <p:cNvSpPr>
            <a:spLocks noChangeArrowheads="1"/>
          </p:cNvSpPr>
          <p:nvPr/>
        </p:nvSpPr>
        <p:spPr bwMode="auto">
          <a:xfrm>
            <a:off x="1055440" y="333376"/>
            <a:ext cx="69850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3.4.4 RUNNING KEY VIGENERE CIPHER</a:t>
            </a:r>
          </a:p>
        </p:txBody>
      </p:sp>
      <p:graphicFrame>
        <p:nvGraphicFramePr>
          <p:cNvPr id="5" name="جدول 4"/>
          <p:cNvGraphicFramePr>
            <a:graphicFrameLocks noGrp="1"/>
          </p:cNvGraphicFramePr>
          <p:nvPr>
            <p:extLst>
              <p:ext uri="{D42A27DB-BD31-4B8C-83A1-F6EECF244321}">
                <p14:modId xmlns:p14="http://schemas.microsoft.com/office/powerpoint/2010/main" val="19783832"/>
              </p:ext>
            </p:extLst>
          </p:nvPr>
        </p:nvGraphicFramePr>
        <p:xfrm>
          <a:off x="2063552" y="2204864"/>
          <a:ext cx="7993064" cy="2735263"/>
        </p:xfrm>
        <a:graphic>
          <a:graphicData uri="http://schemas.openxmlformats.org/drawingml/2006/table">
            <a:tbl>
              <a:tblPr rtl="1" firstRow="1" bandRow="1">
                <a:tableStyleId>{5940675A-B579-460E-94D1-54222C63F5DA}</a:tableStyleId>
              </a:tblPr>
              <a:tblGrid>
                <a:gridCol w="812248"/>
                <a:gridCol w="812248"/>
                <a:gridCol w="812248"/>
                <a:gridCol w="812248"/>
                <a:gridCol w="707474"/>
                <a:gridCol w="682194"/>
                <a:gridCol w="647269"/>
                <a:gridCol w="591731"/>
                <a:gridCol w="577458"/>
                <a:gridCol w="1537946"/>
              </a:tblGrid>
              <a:tr h="864745">
                <a:tc>
                  <a:txBody>
                    <a:bodyPr/>
                    <a:lstStyle/>
                    <a:p>
                      <a:pPr algn="ctr" rtl="0"/>
                      <a:r>
                        <a:rPr lang="en-US" sz="2000" b="1" dirty="0" smtClean="0"/>
                        <a:t>H</a:t>
                      </a:r>
                      <a:endParaRPr lang="ar-KW" sz="2000" b="1" dirty="0"/>
                    </a:p>
                  </a:txBody>
                  <a:tcPr marL="91442" marR="91442" marT="45701" marB="45701" anchor="ctr"/>
                </a:tc>
                <a:tc>
                  <a:txBody>
                    <a:bodyPr/>
                    <a:lstStyle/>
                    <a:p>
                      <a:pPr algn="ctr" rtl="0"/>
                      <a:r>
                        <a:rPr lang="en-US" sz="2000" b="1" dirty="0" smtClean="0"/>
                        <a:t>T</a:t>
                      </a:r>
                      <a:endParaRPr lang="ar-KW" sz="2000" b="1" dirty="0"/>
                    </a:p>
                  </a:txBody>
                  <a:tcPr marL="91442" marR="91442" marT="45701" marB="45701" anchor="ctr"/>
                </a:tc>
                <a:tc>
                  <a:txBody>
                    <a:bodyPr/>
                    <a:lstStyle/>
                    <a:p>
                      <a:pPr algn="ctr" rtl="0"/>
                      <a:r>
                        <a:rPr lang="en-US" sz="2000" b="1" dirty="0" smtClean="0"/>
                        <a:t>S</a:t>
                      </a:r>
                      <a:endParaRPr lang="ar-KW" sz="2000" b="1" dirty="0"/>
                    </a:p>
                  </a:txBody>
                  <a:tcPr marL="91442" marR="91442" marT="45701" marB="45701" anchor="ctr"/>
                </a:tc>
                <a:tc>
                  <a:txBody>
                    <a:bodyPr/>
                    <a:lstStyle/>
                    <a:p>
                      <a:pPr algn="ctr" rtl="0"/>
                      <a:r>
                        <a:rPr lang="en-US" sz="2000" b="1" dirty="0" smtClean="0"/>
                        <a:t>E</a:t>
                      </a:r>
                      <a:endParaRPr lang="ar-KW" sz="2000" b="1" dirty="0"/>
                    </a:p>
                  </a:txBody>
                  <a:tcPr marL="91442" marR="91442" marT="45701" marB="45701" anchor="ctr"/>
                </a:tc>
                <a:tc>
                  <a:txBody>
                    <a:bodyPr/>
                    <a:lstStyle/>
                    <a:p>
                      <a:pPr algn="ctr" rtl="0"/>
                      <a:r>
                        <a:rPr lang="en-US" sz="2000" b="1" dirty="0" smtClean="0"/>
                        <a:t>O</a:t>
                      </a:r>
                      <a:endParaRPr lang="ar-KW" sz="2000" b="1" dirty="0"/>
                    </a:p>
                  </a:txBody>
                  <a:tcPr marL="91442" marR="91442" marT="45701" marB="45701" anchor="ctr"/>
                </a:tc>
                <a:tc>
                  <a:txBody>
                    <a:bodyPr/>
                    <a:lstStyle/>
                    <a:p>
                      <a:pPr algn="ctr" rtl="0"/>
                      <a:r>
                        <a:rPr lang="en-US" sz="2000" b="1" dirty="0" smtClean="0"/>
                        <a:t>D</a:t>
                      </a:r>
                      <a:endParaRPr lang="ar-KW" sz="2000" b="1" dirty="0"/>
                    </a:p>
                  </a:txBody>
                  <a:tcPr marL="91442" marR="91442" marT="45701" marB="45701" anchor="ctr"/>
                </a:tc>
                <a:tc>
                  <a:txBody>
                    <a:bodyPr/>
                    <a:lstStyle/>
                    <a:p>
                      <a:pPr algn="ctr" rtl="0"/>
                      <a:r>
                        <a:rPr lang="en-US" sz="2000" b="1" dirty="0" smtClean="0"/>
                        <a:t>W</a:t>
                      </a:r>
                      <a:endParaRPr lang="ar-KW" sz="2000" b="1" dirty="0"/>
                    </a:p>
                  </a:txBody>
                  <a:tcPr marL="91442" marR="91442" marT="45701" marB="45701" anchor="ctr"/>
                </a:tc>
                <a:tc>
                  <a:txBody>
                    <a:bodyPr/>
                    <a:lstStyle/>
                    <a:p>
                      <a:pPr algn="ctr" rtl="0"/>
                      <a:r>
                        <a:rPr lang="en-US" sz="2000" b="1" dirty="0" smtClean="0"/>
                        <a:t>O</a:t>
                      </a:r>
                      <a:endParaRPr lang="ar-KW" sz="2000" b="1" dirty="0"/>
                    </a:p>
                  </a:txBody>
                  <a:tcPr marL="91442" marR="91442" marT="45701" marB="45701" anchor="ctr"/>
                </a:tc>
                <a:tc>
                  <a:txBody>
                    <a:bodyPr/>
                    <a:lstStyle/>
                    <a:p>
                      <a:pPr algn="ctr" rtl="0"/>
                      <a:r>
                        <a:rPr lang="en-US" sz="2000" b="1" dirty="0" smtClean="0"/>
                        <a:t>H</a:t>
                      </a:r>
                      <a:endParaRPr lang="ar-KW" sz="2000" b="1" dirty="0"/>
                    </a:p>
                  </a:txBody>
                  <a:tcPr marL="91442" marR="91442" marT="45701" marB="45701" anchor="ctr">
                    <a:solidFill>
                      <a:schemeClr val="accent6">
                        <a:lumMod val="20000"/>
                        <a:lumOff val="80000"/>
                      </a:schemeClr>
                    </a:solidFill>
                  </a:tcPr>
                </a:tc>
                <a:tc>
                  <a:txBody>
                    <a:bodyPr/>
                    <a:lstStyle/>
                    <a:p>
                      <a:pPr algn="ctr" rtl="0"/>
                      <a:r>
                        <a:rPr lang="en-US" sz="2000" b="1" dirty="0" smtClean="0"/>
                        <a:t>Keyword</a:t>
                      </a:r>
                      <a:r>
                        <a:rPr lang="en-US" sz="2000" b="1" baseline="0" dirty="0" smtClean="0"/>
                        <a:t> </a:t>
                      </a:r>
                      <a:endParaRPr lang="en-US" sz="2000" b="1" dirty="0" smtClean="0"/>
                    </a:p>
                  </a:txBody>
                  <a:tcPr marL="91442" marR="91442" marT="45701" marB="45701" anchor="ctr"/>
                </a:tc>
              </a:tr>
              <a:tr h="864745">
                <a:tc>
                  <a:txBody>
                    <a:bodyPr/>
                    <a:lstStyle/>
                    <a:p>
                      <a:pPr algn="ctr" rtl="0"/>
                      <a:r>
                        <a:rPr lang="en-US" sz="2000" b="1" dirty="0" smtClean="0"/>
                        <a:t>D</a:t>
                      </a:r>
                      <a:endParaRPr lang="ar-KW" sz="2000" b="1" dirty="0"/>
                    </a:p>
                  </a:txBody>
                  <a:tcPr marL="91442" marR="91442" marT="45701" marB="45701" anchor="ctr"/>
                </a:tc>
                <a:tc>
                  <a:txBody>
                    <a:bodyPr/>
                    <a:lstStyle/>
                    <a:p>
                      <a:pPr algn="ctr" rtl="0"/>
                      <a:r>
                        <a:rPr lang="en-US" sz="2000" b="1" dirty="0" smtClean="0"/>
                        <a:t>H</a:t>
                      </a:r>
                      <a:endParaRPr lang="ar-KW" sz="2000" b="1" dirty="0"/>
                    </a:p>
                  </a:txBody>
                  <a:tcPr marL="91442" marR="91442" marT="45701" marB="45701" anchor="ctr"/>
                </a:tc>
                <a:tc>
                  <a:txBody>
                    <a:bodyPr/>
                    <a:lstStyle/>
                    <a:p>
                      <a:pPr algn="ctr" rtl="0"/>
                      <a:r>
                        <a:rPr lang="en-US" sz="2000" b="1" dirty="0" smtClean="0"/>
                        <a:t>F</a:t>
                      </a:r>
                      <a:endParaRPr lang="ar-KW" sz="2000" b="1" dirty="0"/>
                    </a:p>
                  </a:txBody>
                  <a:tcPr marL="91442" marR="91442" marT="45701" marB="45701" anchor="ctr"/>
                </a:tc>
                <a:tc>
                  <a:txBody>
                    <a:bodyPr/>
                    <a:lstStyle/>
                    <a:p>
                      <a:pPr algn="ctr" rtl="0"/>
                      <a:r>
                        <a:rPr lang="en-US" sz="2000" b="1" dirty="0" smtClean="0"/>
                        <a:t>O</a:t>
                      </a:r>
                      <a:endParaRPr lang="ar-KW" sz="2000" b="1" dirty="0"/>
                    </a:p>
                  </a:txBody>
                  <a:tcPr marL="91442" marR="91442" marT="45701" marB="45701" anchor="ctr"/>
                </a:tc>
                <a:tc>
                  <a:txBody>
                    <a:bodyPr/>
                    <a:lstStyle/>
                    <a:p>
                      <a:pPr algn="ctr" rtl="0"/>
                      <a:r>
                        <a:rPr lang="en-US" sz="2000" b="1" dirty="0" smtClean="0"/>
                        <a:t>Q</a:t>
                      </a:r>
                      <a:endParaRPr lang="ar-KW" sz="2000" b="1" dirty="0"/>
                    </a:p>
                  </a:txBody>
                  <a:tcPr marL="91442" marR="91442" marT="45701" marB="45701" anchor="ctr"/>
                </a:tc>
                <a:tc>
                  <a:txBody>
                    <a:bodyPr/>
                    <a:lstStyle/>
                    <a:p>
                      <a:pPr algn="ctr" rtl="0"/>
                      <a:r>
                        <a:rPr lang="en-US" sz="2000" b="1" dirty="0" smtClean="0"/>
                        <a:t>D</a:t>
                      </a:r>
                      <a:endParaRPr lang="ar-KW" sz="2000" b="1" dirty="0"/>
                    </a:p>
                  </a:txBody>
                  <a:tcPr marL="91442" marR="91442" marT="45701" marB="45701" anchor="ctr"/>
                </a:tc>
                <a:tc>
                  <a:txBody>
                    <a:bodyPr/>
                    <a:lstStyle/>
                    <a:p>
                      <a:pPr algn="ctr" rtl="0"/>
                      <a:r>
                        <a:rPr lang="en-US" sz="2000" b="1" dirty="0" smtClean="0"/>
                        <a:t>P</a:t>
                      </a:r>
                      <a:endParaRPr lang="ar-KW" sz="2000" b="1" dirty="0"/>
                    </a:p>
                  </a:txBody>
                  <a:tcPr marL="91442" marR="91442" marT="45701" marB="45701" anchor="ctr"/>
                </a:tc>
                <a:tc>
                  <a:txBody>
                    <a:bodyPr/>
                    <a:lstStyle/>
                    <a:p>
                      <a:pPr algn="ctr" rtl="0"/>
                      <a:r>
                        <a:rPr lang="en-US" sz="2000" b="1" dirty="0" smtClean="0"/>
                        <a:t>H</a:t>
                      </a:r>
                      <a:endParaRPr lang="ar-KW" sz="2000" b="1" dirty="0"/>
                    </a:p>
                  </a:txBody>
                  <a:tcPr marL="91442" marR="91442" marT="45701" marB="45701" anchor="ctr"/>
                </a:tc>
                <a:tc>
                  <a:txBody>
                    <a:bodyPr/>
                    <a:lstStyle/>
                    <a:p>
                      <a:pPr algn="ctr" rtl="0"/>
                      <a:r>
                        <a:rPr lang="en-US" sz="2000" b="1" dirty="0" smtClean="0"/>
                        <a:t>H</a:t>
                      </a:r>
                      <a:endParaRPr lang="ar-KW" sz="2000" b="1" dirty="0"/>
                    </a:p>
                  </a:txBody>
                  <a:tcPr marL="91442" marR="91442" marT="45701" marB="45701" anchor="ctr">
                    <a:solidFill>
                      <a:schemeClr val="accent6">
                        <a:lumMod val="20000"/>
                        <a:lumOff val="80000"/>
                      </a:schemeClr>
                    </a:solidFill>
                  </a:tcPr>
                </a:tc>
                <a:tc>
                  <a:txBody>
                    <a:bodyPr/>
                    <a:lstStyle/>
                    <a:p>
                      <a:pPr algn="ctr" rtl="0"/>
                      <a:r>
                        <a:rPr lang="en-US" sz="2000" b="1" dirty="0" smtClean="0"/>
                        <a:t>Ciphertext</a:t>
                      </a:r>
                      <a:endParaRPr lang="ar-KW" sz="2000" b="1" dirty="0"/>
                    </a:p>
                  </a:txBody>
                  <a:tcPr marL="91442" marR="91442" marT="45701" marB="45701" anchor="ctr"/>
                </a:tc>
              </a:tr>
              <a:tr h="1005773">
                <a:tc>
                  <a:txBody>
                    <a:bodyPr/>
                    <a:lstStyle/>
                    <a:p>
                      <a:pPr algn="ctr" rtl="0"/>
                      <a:r>
                        <a:rPr lang="en-US" sz="2000" b="1" dirty="0" smtClean="0">
                          <a:solidFill>
                            <a:srgbClr val="0000CC"/>
                          </a:solidFill>
                        </a:rPr>
                        <a:t>W</a:t>
                      </a:r>
                      <a:endParaRPr lang="ar-KW" sz="2000" b="1" dirty="0">
                        <a:solidFill>
                          <a:srgbClr val="0000CC"/>
                        </a:solidFill>
                      </a:endParaRPr>
                    </a:p>
                  </a:txBody>
                  <a:tcPr marL="91442" marR="91442" marT="45701" marB="45701" anchor="ctr"/>
                </a:tc>
                <a:tc>
                  <a:txBody>
                    <a:bodyPr/>
                    <a:lstStyle/>
                    <a:p>
                      <a:pPr algn="ctr" rtl="0"/>
                      <a:r>
                        <a:rPr lang="en-US" sz="2000" b="1" dirty="0" smtClean="0">
                          <a:solidFill>
                            <a:srgbClr val="0000CC"/>
                          </a:solidFill>
                        </a:rPr>
                        <a:t>O</a:t>
                      </a:r>
                      <a:endParaRPr lang="ar-KW" sz="2000" b="1" dirty="0">
                        <a:solidFill>
                          <a:srgbClr val="0000CC"/>
                        </a:solidFill>
                      </a:endParaRPr>
                    </a:p>
                  </a:txBody>
                  <a:tcPr marL="91442" marR="91442" marT="45701" marB="45701" anchor="ctr"/>
                </a:tc>
                <a:tc>
                  <a:txBody>
                    <a:bodyPr/>
                    <a:lstStyle/>
                    <a:p>
                      <a:pPr algn="ctr" rtl="0"/>
                      <a:r>
                        <a:rPr lang="en-US" sz="2000" b="1" dirty="0" smtClean="0">
                          <a:solidFill>
                            <a:srgbClr val="0000CC"/>
                          </a:solidFill>
                        </a:rPr>
                        <a:t>N</a:t>
                      </a:r>
                      <a:endParaRPr lang="ar-KW" sz="2000" b="1" dirty="0">
                        <a:solidFill>
                          <a:srgbClr val="0000CC"/>
                        </a:solidFill>
                      </a:endParaRPr>
                    </a:p>
                  </a:txBody>
                  <a:tcPr marL="91442" marR="91442" marT="45701" marB="45701" anchor="ctr"/>
                </a:tc>
                <a:tc>
                  <a:txBody>
                    <a:bodyPr/>
                    <a:lstStyle/>
                    <a:p>
                      <a:pPr algn="ctr" rtl="0"/>
                      <a:r>
                        <a:rPr lang="en-US" sz="2000" b="1" dirty="0" smtClean="0">
                          <a:solidFill>
                            <a:srgbClr val="0000CC"/>
                          </a:solidFill>
                        </a:rPr>
                        <a:t>K</a:t>
                      </a:r>
                      <a:endParaRPr lang="ar-KW" sz="2000" b="1" dirty="0">
                        <a:solidFill>
                          <a:srgbClr val="0000CC"/>
                        </a:solidFill>
                      </a:endParaRPr>
                    </a:p>
                  </a:txBody>
                  <a:tcPr marL="91442" marR="91442" marT="45701" marB="45701" anchor="ctr"/>
                </a:tc>
                <a:tc>
                  <a:txBody>
                    <a:bodyPr/>
                    <a:lstStyle/>
                    <a:p>
                      <a:pPr algn="ctr" rtl="0"/>
                      <a:r>
                        <a:rPr lang="en-US" sz="2000" b="1" dirty="0" smtClean="0">
                          <a:solidFill>
                            <a:srgbClr val="0000CC"/>
                          </a:solidFill>
                        </a:rPr>
                        <a:t>C</a:t>
                      </a:r>
                      <a:endParaRPr lang="ar-KW" sz="2000" b="1" dirty="0">
                        <a:solidFill>
                          <a:srgbClr val="0000CC"/>
                        </a:solidFill>
                      </a:endParaRPr>
                    </a:p>
                  </a:txBody>
                  <a:tcPr marL="91442" marR="91442" marT="45701" marB="45701" anchor="ctr"/>
                </a:tc>
                <a:tc>
                  <a:txBody>
                    <a:bodyPr/>
                    <a:lstStyle/>
                    <a:p>
                      <a:pPr algn="ctr" rtl="0"/>
                      <a:r>
                        <a:rPr lang="en-US" sz="2000" b="1" dirty="0" smtClean="0">
                          <a:solidFill>
                            <a:srgbClr val="0000CC"/>
                          </a:solidFill>
                        </a:rPr>
                        <a:t>A</a:t>
                      </a:r>
                      <a:endParaRPr lang="ar-KW" sz="2000" b="1" dirty="0">
                        <a:solidFill>
                          <a:srgbClr val="0000CC"/>
                        </a:solidFill>
                      </a:endParaRPr>
                    </a:p>
                  </a:txBody>
                  <a:tcPr marL="91442" marR="91442" marT="45701" marB="45701" anchor="ctr"/>
                </a:tc>
                <a:tc>
                  <a:txBody>
                    <a:bodyPr/>
                    <a:lstStyle/>
                    <a:p>
                      <a:pPr algn="ctr" rtl="0"/>
                      <a:r>
                        <a:rPr lang="en-US" sz="2000" b="1" dirty="0" smtClean="0">
                          <a:solidFill>
                            <a:srgbClr val="0000CC"/>
                          </a:solidFill>
                        </a:rPr>
                        <a:t>T</a:t>
                      </a:r>
                      <a:endParaRPr lang="ar-KW" sz="2000" b="1" dirty="0">
                        <a:solidFill>
                          <a:srgbClr val="0000CC"/>
                        </a:solidFill>
                      </a:endParaRPr>
                    </a:p>
                  </a:txBody>
                  <a:tcPr marL="91442" marR="91442" marT="45701" marB="45701" anchor="ctr"/>
                </a:tc>
                <a:tc>
                  <a:txBody>
                    <a:bodyPr/>
                    <a:lstStyle/>
                    <a:p>
                      <a:pPr algn="ctr" rtl="0"/>
                      <a:r>
                        <a:rPr lang="en-US" sz="2000" b="1" dirty="0" smtClean="0">
                          <a:solidFill>
                            <a:srgbClr val="0000CC"/>
                          </a:solidFill>
                        </a:rPr>
                        <a:t>T</a:t>
                      </a:r>
                      <a:endParaRPr lang="ar-KW" sz="2000" b="1" dirty="0">
                        <a:solidFill>
                          <a:srgbClr val="0000CC"/>
                        </a:solidFill>
                      </a:endParaRPr>
                    </a:p>
                  </a:txBody>
                  <a:tcPr marL="91442" marR="91442" marT="45701" marB="45701" anchor="ctr"/>
                </a:tc>
                <a:tc>
                  <a:txBody>
                    <a:bodyPr/>
                    <a:lstStyle/>
                    <a:p>
                      <a:pPr algn="ctr" rtl="0"/>
                      <a:r>
                        <a:rPr lang="en-US" sz="2000" b="1" dirty="0" smtClean="0">
                          <a:solidFill>
                            <a:srgbClr val="0000CC"/>
                          </a:solidFill>
                        </a:rPr>
                        <a:t>A</a:t>
                      </a:r>
                      <a:endParaRPr lang="ar-KW" sz="2000" b="1" dirty="0">
                        <a:solidFill>
                          <a:srgbClr val="0000CC"/>
                        </a:solidFill>
                      </a:endParaRPr>
                    </a:p>
                  </a:txBody>
                  <a:tcPr marL="91442" marR="91442" marT="45701" marB="45701" anchor="ctr">
                    <a:solidFill>
                      <a:schemeClr val="accent6">
                        <a:lumMod val="20000"/>
                        <a:lumOff val="80000"/>
                      </a:schemeClr>
                    </a:solidFill>
                  </a:tcPr>
                </a:tc>
                <a:tc>
                  <a:txBody>
                    <a:bodyPr/>
                    <a:lstStyle/>
                    <a:p>
                      <a:pPr algn="ctr" rtl="0"/>
                      <a:r>
                        <a:rPr lang="en-US" sz="2000" b="1" dirty="0" smtClean="0"/>
                        <a:t>Plaintext</a:t>
                      </a:r>
                      <a:endParaRPr lang="ar-KW" sz="2000" b="1" dirty="0" smtClean="0"/>
                    </a:p>
                  </a:txBody>
                  <a:tcPr marL="91442" marR="91442" marT="45701" marB="45701" anchor="ct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51384" y="204037"/>
            <a:ext cx="11089232" cy="6177291"/>
          </a:xfrm>
          <a:prstGeom prst="rect">
            <a:avLst/>
          </a:prstGeom>
        </p:spPr>
      </p:pic>
      <p:sp>
        <p:nvSpPr>
          <p:cNvPr id="7" name="Rectangle 6"/>
          <p:cNvSpPr/>
          <p:nvPr/>
        </p:nvSpPr>
        <p:spPr>
          <a:xfrm>
            <a:off x="318272" y="204037"/>
            <a:ext cx="1039580" cy="456535"/>
          </a:xfrm>
          <a:prstGeom prst="rect">
            <a:avLst/>
          </a:prstGeom>
        </p:spPr>
        <p:txBody>
          <a:bodyPr wrap="none">
            <a:spAutoFit/>
          </a:bodyPr>
          <a:lstStyle/>
          <a:p>
            <a:pPr algn="just" eaLnBrk="1" hangingPunct="1">
              <a:lnSpc>
                <a:spcPct val="150000"/>
              </a:lnSpc>
            </a:pPr>
            <a:r>
              <a:rPr lang="en-US" altLang="en-US" b="1" dirty="0" smtClean="0"/>
              <a:t>Tableau</a:t>
            </a:r>
            <a:endParaRPr lang="en-US" altLang="en-US" b="1" dirty="0"/>
          </a:p>
        </p:txBody>
      </p:sp>
    </p:spTree>
    <p:extLst>
      <p:ext uri="{BB962C8B-B14F-4D97-AF65-F5344CB8AC3E}">
        <p14:creationId xmlns:p14="http://schemas.microsoft.com/office/powerpoint/2010/main" val="747912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10"/>
          <p:cNvSpPr>
            <a:spLocks noChangeArrowheads="1"/>
          </p:cNvSpPr>
          <p:nvPr/>
        </p:nvSpPr>
        <p:spPr bwMode="auto">
          <a:xfrm>
            <a:off x="1055440" y="620688"/>
            <a:ext cx="60277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3.2 MONOALPHABETIC CIPHERS </a:t>
            </a:r>
          </a:p>
        </p:txBody>
      </p:sp>
      <p:graphicFrame>
        <p:nvGraphicFramePr>
          <p:cNvPr id="6" name="Diagram 5"/>
          <p:cNvGraphicFramePr/>
          <p:nvPr>
            <p:extLst>
              <p:ext uri="{D42A27DB-BD31-4B8C-83A1-F6EECF244321}">
                <p14:modId xmlns:p14="http://schemas.microsoft.com/office/powerpoint/2010/main" val="3125599053"/>
              </p:ext>
            </p:extLst>
          </p:nvPr>
        </p:nvGraphicFramePr>
        <p:xfrm>
          <a:off x="1919536" y="1700808"/>
          <a:ext cx="8280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526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1415480" y="1052736"/>
            <a:ext cx="9721080" cy="5328592"/>
          </a:xfrm>
        </p:spPr>
        <p:txBody>
          <a:bodyPr/>
          <a:lstStyle/>
          <a:p>
            <a:pPr algn="just" rtl="0" eaLnBrk="1" hangingPunct="1">
              <a:lnSpc>
                <a:spcPct val="150000"/>
              </a:lnSpc>
              <a:spcAft>
                <a:spcPts val="1200"/>
              </a:spcAft>
            </a:pPr>
            <a:r>
              <a:rPr lang="en-US" altLang="en-US" sz="2400" dirty="0">
                <a:latin typeface="Arial" panose="020B0604020202020204" pitchFamily="34" charset="0"/>
                <a:cs typeface="Arial" panose="020B0604020202020204" pitchFamily="34" charset="0"/>
              </a:rPr>
              <a:t>The security and complexity are increased using polyalphabetic ciphers compared to </a:t>
            </a:r>
            <a:r>
              <a:rPr lang="en-US" altLang="en-US" sz="2400" dirty="0" err="1">
                <a:latin typeface="Arial" panose="020B0604020202020204" pitchFamily="34" charset="0"/>
                <a:cs typeface="Arial" panose="020B0604020202020204" pitchFamily="34" charset="0"/>
              </a:rPr>
              <a:t>monoalphabetic</a:t>
            </a:r>
            <a:r>
              <a:rPr lang="en-US" altLang="en-US" sz="2400" dirty="0">
                <a:latin typeface="Arial" panose="020B0604020202020204" pitchFamily="34" charset="0"/>
                <a:cs typeface="Arial" panose="020B0604020202020204" pitchFamily="34" charset="0"/>
              </a:rPr>
              <a:t> cipher</a:t>
            </a:r>
            <a:r>
              <a:rPr lang="en-US" altLang="en-US" sz="2400" dirty="0" smtClean="0">
                <a:latin typeface="Arial" panose="020B0604020202020204" pitchFamily="34" charset="0"/>
                <a:cs typeface="Arial" panose="020B0604020202020204" pitchFamily="34" charset="0"/>
              </a:rPr>
              <a:t>.</a:t>
            </a:r>
          </a:p>
          <a:p>
            <a:pPr algn="just" rtl="0" eaLnBrk="1" hangingPunct="1">
              <a:lnSpc>
                <a:spcPct val="150000"/>
              </a:lnSpc>
              <a:spcAft>
                <a:spcPts val="1200"/>
              </a:spcAft>
            </a:pPr>
            <a:r>
              <a:rPr lang="en-US" altLang="en-US" sz="2400" dirty="0" smtClean="0">
                <a:latin typeface="Arial" panose="020B0604020202020204" pitchFamily="34" charset="0"/>
                <a:cs typeface="Arial" panose="020B0604020202020204" pitchFamily="34" charset="0"/>
              </a:rPr>
              <a:t>Brute </a:t>
            </a:r>
            <a:r>
              <a:rPr lang="en-US" altLang="en-US" sz="2400" dirty="0">
                <a:latin typeface="Arial" panose="020B0604020202020204" pitchFamily="34" charset="0"/>
                <a:cs typeface="Arial" panose="020B0604020202020204" pitchFamily="34" charset="0"/>
              </a:rPr>
              <a:t>force </a:t>
            </a:r>
            <a:r>
              <a:rPr lang="en-US" altLang="en-US" sz="2400" dirty="0" smtClean="0">
                <a:latin typeface="Arial" panose="020B0604020202020204" pitchFamily="34" charset="0"/>
                <a:cs typeface="Arial" panose="020B0604020202020204" pitchFamily="34" charset="0"/>
              </a:rPr>
              <a:t>and </a:t>
            </a:r>
            <a:r>
              <a:rPr lang="en-US" altLang="en-US" sz="2400" dirty="0">
                <a:latin typeface="Arial" panose="020B0604020202020204" pitchFamily="34" charset="0"/>
                <a:cs typeface="Arial" panose="020B0604020202020204" pitchFamily="34" charset="0"/>
              </a:rPr>
              <a:t>letter frequency analysis </a:t>
            </a:r>
            <a:r>
              <a:rPr lang="en-US" altLang="en-US" sz="2400" dirty="0" smtClean="0">
                <a:latin typeface="Arial" panose="020B0604020202020204" pitchFamily="34" charset="0"/>
                <a:cs typeface="Arial" panose="020B0604020202020204" pitchFamily="34" charset="0"/>
              </a:rPr>
              <a:t>attacks are </a:t>
            </a:r>
            <a:r>
              <a:rPr lang="en-US" altLang="en-US" sz="2400" dirty="0">
                <a:latin typeface="Arial" panose="020B0604020202020204" pitchFamily="34" charset="0"/>
                <a:cs typeface="Arial" panose="020B0604020202020204" pitchFamily="34" charset="0"/>
              </a:rPr>
              <a:t>applicable to any </a:t>
            </a:r>
            <a:r>
              <a:rPr lang="en-US" altLang="en-US" sz="2400" dirty="0" smtClean="0">
                <a:latin typeface="Arial" panose="020B0604020202020204" pitchFamily="34" charset="0"/>
                <a:cs typeface="Arial" panose="020B0604020202020204" pitchFamily="34" charset="0"/>
              </a:rPr>
              <a:t>cipher.</a:t>
            </a:r>
          </a:p>
          <a:p>
            <a:pPr algn="just" rtl="0" eaLnBrk="1" hangingPunct="1">
              <a:lnSpc>
                <a:spcPct val="150000"/>
              </a:lnSpc>
              <a:spcAft>
                <a:spcPts val="1200"/>
              </a:spcAft>
            </a:pPr>
            <a:r>
              <a:rPr lang="en-US" altLang="en-US" sz="2400" dirty="0" smtClean="0">
                <a:latin typeface="Arial" panose="020B0604020202020204" pitchFamily="34" charset="0"/>
                <a:cs typeface="Arial" panose="020B0604020202020204" pitchFamily="34" charset="0"/>
              </a:rPr>
              <a:t>It takes </a:t>
            </a:r>
            <a:r>
              <a:rPr lang="en-US" altLang="en-US" sz="2400" dirty="0">
                <a:latin typeface="Arial" panose="020B0604020202020204" pitchFamily="34" charset="0"/>
                <a:cs typeface="Arial" panose="020B0604020202020204" pitchFamily="34" charset="0"/>
              </a:rPr>
              <a:t>more time </a:t>
            </a:r>
            <a:r>
              <a:rPr lang="en-US" altLang="en-US" sz="2400" dirty="0" smtClean="0">
                <a:latin typeface="Arial" panose="020B0604020202020204" pitchFamily="34" charset="0"/>
                <a:cs typeface="Arial" panose="020B0604020202020204" pitchFamily="34" charset="0"/>
              </a:rPr>
              <a:t>to attack polyalphabetic cipher than </a:t>
            </a:r>
            <a:r>
              <a:rPr lang="en-US" altLang="en-US" sz="2400" dirty="0" err="1" smtClean="0">
                <a:latin typeface="Arial" panose="020B0604020202020204" pitchFamily="34" charset="0"/>
                <a:cs typeface="Arial" panose="020B0604020202020204" pitchFamily="34" charset="0"/>
              </a:rPr>
              <a:t>monoalphabetic</a:t>
            </a:r>
            <a:r>
              <a:rPr lang="en-US" altLang="en-US" sz="2400" dirty="0" smtClean="0">
                <a:latin typeface="Arial" panose="020B0604020202020204" pitchFamily="34" charset="0"/>
                <a:cs typeface="Arial" panose="020B0604020202020204" pitchFamily="34" charset="0"/>
              </a:rPr>
              <a:t> cipher using the above techniques.</a:t>
            </a:r>
            <a:endParaRPr lang="en-US" altLang="en-US" sz="2400" dirty="0">
              <a:latin typeface="Arial" panose="020B0604020202020204" pitchFamily="34" charset="0"/>
              <a:cs typeface="Arial" panose="020B0604020202020204" pitchFamily="34" charset="0"/>
            </a:endParaRPr>
          </a:p>
          <a:p>
            <a:pPr algn="just" rtl="0" eaLnBrk="1" hangingPunct="1"/>
            <a:endParaRPr lang="en-US" altLang="en-US" sz="2400" dirty="0">
              <a:latin typeface="Arial" panose="020B0604020202020204" pitchFamily="34" charset="0"/>
              <a:cs typeface="Arial" panose="020B0604020202020204" pitchFamily="34" charset="0"/>
            </a:endParaRPr>
          </a:p>
        </p:txBody>
      </p:sp>
      <p:sp>
        <p:nvSpPr>
          <p:cNvPr id="54277" name="Rectangle 10"/>
          <p:cNvSpPr>
            <a:spLocks noChangeArrowheads="1"/>
          </p:cNvSpPr>
          <p:nvPr/>
        </p:nvSpPr>
        <p:spPr bwMode="auto">
          <a:xfrm>
            <a:off x="1055440" y="404664"/>
            <a:ext cx="763270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3.5 CRYPTANALYSIS OF POLYALPHABETIC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10"/>
          <p:cNvSpPr>
            <a:spLocks noChangeArrowheads="1"/>
          </p:cNvSpPr>
          <p:nvPr/>
        </p:nvSpPr>
        <p:spPr bwMode="auto">
          <a:xfrm>
            <a:off x="1050677" y="404664"/>
            <a:ext cx="46132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3.6 POLYGRAM CIPHERS</a:t>
            </a:r>
          </a:p>
        </p:txBody>
      </p:sp>
      <p:graphicFrame>
        <p:nvGraphicFramePr>
          <p:cNvPr id="4" name="Diagram 3"/>
          <p:cNvGraphicFramePr/>
          <p:nvPr>
            <p:extLst>
              <p:ext uri="{D42A27DB-BD31-4B8C-83A1-F6EECF244321}">
                <p14:modId xmlns:p14="http://schemas.microsoft.com/office/powerpoint/2010/main" val="2329309399"/>
              </p:ext>
            </p:extLst>
          </p:nvPr>
        </p:nvGraphicFramePr>
        <p:xfrm>
          <a:off x="1055440" y="476672"/>
          <a:ext cx="1036915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047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1466800" y="1124744"/>
            <a:ext cx="9669760" cy="2581275"/>
          </a:xfrm>
        </p:spPr>
        <p:txBody>
          <a:bodyPr/>
          <a:lstStyle/>
          <a:p>
            <a:pPr algn="just" rtl="0" eaLnBrk="1" hangingPunct="1">
              <a:lnSpc>
                <a:spcPct val="150000"/>
              </a:lnSpc>
              <a:spcAft>
                <a:spcPts val="1200"/>
              </a:spcAft>
            </a:pPr>
            <a:r>
              <a:rPr lang="en-US" altLang="en-US" sz="2400" b="1" dirty="0" err="1">
                <a:solidFill>
                  <a:srgbClr val="0000CC"/>
                </a:solidFill>
                <a:latin typeface="Arial" panose="020B0604020202020204" pitchFamily="34" charset="0"/>
                <a:cs typeface="Arial" panose="020B0604020202020204" pitchFamily="34" charset="0"/>
              </a:rPr>
              <a:t>Polygrams</a:t>
            </a:r>
            <a:r>
              <a:rPr lang="en-US" altLang="en-US" sz="2400" b="1" dirty="0">
                <a:solidFill>
                  <a:srgbClr val="0000CC"/>
                </a:solidFill>
                <a:latin typeface="Arial" panose="020B0604020202020204" pitchFamily="34" charset="0"/>
                <a:cs typeface="Arial" panose="020B0604020202020204" pitchFamily="34" charset="0"/>
              </a:rPr>
              <a:t> ciphers (or </a:t>
            </a:r>
            <a:r>
              <a:rPr lang="en-US" altLang="en-US" sz="2400" b="1" dirty="0" err="1">
                <a:solidFill>
                  <a:srgbClr val="0000CC"/>
                </a:solidFill>
                <a:latin typeface="Arial" panose="020B0604020202020204" pitchFamily="34" charset="0"/>
                <a:cs typeface="Arial" panose="020B0604020202020204" pitchFamily="34" charset="0"/>
              </a:rPr>
              <a:t>polygraphic</a:t>
            </a:r>
            <a:r>
              <a:rPr lang="en-US" altLang="en-US" sz="2400" b="1" dirty="0">
                <a:solidFill>
                  <a:srgbClr val="0000CC"/>
                </a:solidFill>
                <a:latin typeface="Arial" panose="020B0604020202020204" pitchFamily="34" charset="0"/>
                <a:cs typeface="Arial" panose="020B0604020202020204" pitchFamily="34" charset="0"/>
              </a:rPr>
              <a:t> ciphers) </a:t>
            </a:r>
            <a:r>
              <a:rPr lang="en-US" altLang="en-US" sz="2400" dirty="0">
                <a:latin typeface="Arial" panose="020B0604020202020204" pitchFamily="34" charset="0"/>
                <a:cs typeface="Arial" panose="020B0604020202020204" pitchFamily="34" charset="0"/>
              </a:rPr>
              <a:t>are a uniform substitution ciphers that encrypt a block of letters.</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Sequences </a:t>
            </a:r>
            <a:r>
              <a:rPr lang="en-US" altLang="en-US" sz="2400" dirty="0">
                <a:latin typeface="Arial" panose="020B0604020202020204" pitchFamily="34" charset="0"/>
                <a:cs typeface="Arial" panose="020B0604020202020204" pitchFamily="34" charset="0"/>
              </a:rPr>
              <a:t>of two plaintext characters (</a:t>
            </a:r>
            <a:r>
              <a:rPr lang="en-US" altLang="en-US" sz="2400" dirty="0" err="1" smtClean="0">
                <a:latin typeface="Arial" panose="020B0604020202020204" pitchFamily="34" charset="0"/>
                <a:cs typeface="Arial" panose="020B0604020202020204" pitchFamily="34" charset="0"/>
              </a:rPr>
              <a:t>digrams</a:t>
            </a:r>
            <a:r>
              <a:rPr lang="en-US" altLang="en-US" sz="2400" dirty="0" smtClean="0">
                <a:latin typeface="Arial" panose="020B0604020202020204" pitchFamily="34" charset="0"/>
                <a:cs typeface="Arial" panose="020B0604020202020204" pitchFamily="34" charset="0"/>
              </a:rPr>
              <a:t>/digraphs) can </a:t>
            </a:r>
            <a:r>
              <a:rPr lang="en-US" altLang="en-US" sz="2400" dirty="0">
                <a:latin typeface="Arial" panose="020B0604020202020204" pitchFamily="34" charset="0"/>
                <a:cs typeface="Arial" panose="020B0604020202020204" pitchFamily="34" charset="0"/>
              </a:rPr>
              <a:t>be replaced by other </a:t>
            </a:r>
            <a:r>
              <a:rPr lang="en-US" altLang="en-US" sz="2400" dirty="0" err="1" smtClean="0">
                <a:latin typeface="Arial" panose="020B0604020202020204" pitchFamily="34" charset="0"/>
                <a:cs typeface="Arial" panose="020B0604020202020204" pitchFamily="34" charset="0"/>
              </a:rPr>
              <a:t>digrams</a:t>
            </a:r>
            <a:r>
              <a:rPr lang="en-US" altLang="en-US" sz="2400" dirty="0" smtClean="0">
                <a:latin typeface="Arial" panose="020B0604020202020204" pitchFamily="34" charset="0"/>
                <a:cs typeface="Arial" panose="020B0604020202020204" pitchFamily="34" charset="0"/>
              </a:rPr>
              <a:t>/digraphs.</a:t>
            </a:r>
            <a:endParaRPr lang="en-US" altLang="en-US" sz="2400" dirty="0">
              <a:latin typeface="Arial" panose="020B0604020202020204" pitchFamily="34" charset="0"/>
              <a:cs typeface="Arial" panose="020B0604020202020204" pitchFamily="34" charset="0"/>
            </a:endParaRPr>
          </a:p>
        </p:txBody>
      </p:sp>
      <p:sp>
        <p:nvSpPr>
          <p:cNvPr id="57349" name="Rectangle 10"/>
          <p:cNvSpPr>
            <a:spLocks noChangeArrowheads="1"/>
          </p:cNvSpPr>
          <p:nvPr/>
        </p:nvSpPr>
        <p:spPr bwMode="auto">
          <a:xfrm>
            <a:off x="1050677" y="404664"/>
            <a:ext cx="46132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3.6 POLYGRAM CIPHERS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10"/>
          <p:cNvSpPr>
            <a:spLocks noChangeArrowheads="1"/>
          </p:cNvSpPr>
          <p:nvPr/>
        </p:nvSpPr>
        <p:spPr bwMode="auto">
          <a:xfrm>
            <a:off x="1056258"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3.6.1 THE PLAYFAIR CIPHER</a:t>
            </a:r>
          </a:p>
        </p:txBody>
      </p:sp>
      <p:graphicFrame>
        <p:nvGraphicFramePr>
          <p:cNvPr id="4" name="Diagram 3"/>
          <p:cNvGraphicFramePr/>
          <p:nvPr>
            <p:extLst>
              <p:ext uri="{D42A27DB-BD31-4B8C-83A1-F6EECF244321}">
                <p14:modId xmlns:p14="http://schemas.microsoft.com/office/powerpoint/2010/main" val="4147839443"/>
              </p:ext>
            </p:extLst>
          </p:nvPr>
        </p:nvGraphicFramePr>
        <p:xfrm>
          <a:off x="1055440" y="476672"/>
          <a:ext cx="1036915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0776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a:xfrm>
            <a:off x="1487488" y="1052736"/>
            <a:ext cx="9649072" cy="2663825"/>
          </a:xfrm>
        </p:spPr>
        <p:txBody>
          <a:bodyPr/>
          <a:lstStyle/>
          <a:p>
            <a:pPr algn="just" rtl="0" eaLnBrk="1" hangingPunct="1">
              <a:lnSpc>
                <a:spcPct val="150000"/>
              </a:lnSpc>
            </a:pPr>
            <a:r>
              <a:rPr lang="en-US" altLang="en-US" sz="2400" b="1" dirty="0">
                <a:solidFill>
                  <a:srgbClr val="0000CC"/>
                </a:solidFill>
                <a:latin typeface="Arial" panose="020B0604020202020204" pitchFamily="34" charset="0"/>
                <a:cs typeface="Arial" panose="020B0604020202020204" pitchFamily="34" charset="0"/>
              </a:rPr>
              <a:t>The </a:t>
            </a:r>
            <a:r>
              <a:rPr lang="en-US" altLang="en-US" sz="2400" b="1" dirty="0" err="1">
                <a:solidFill>
                  <a:srgbClr val="0000CC"/>
                </a:solidFill>
                <a:latin typeface="Arial" panose="020B0604020202020204" pitchFamily="34" charset="0"/>
                <a:cs typeface="Arial" panose="020B0604020202020204" pitchFamily="34" charset="0"/>
              </a:rPr>
              <a:t>Playfair</a:t>
            </a:r>
            <a:r>
              <a:rPr lang="en-US" altLang="en-US" sz="2400" b="1" dirty="0">
                <a:solidFill>
                  <a:srgbClr val="0000CC"/>
                </a:solidFill>
                <a:latin typeface="Arial" panose="020B0604020202020204" pitchFamily="34" charset="0"/>
                <a:cs typeface="Arial" panose="020B0604020202020204" pitchFamily="34" charset="0"/>
              </a:rPr>
              <a:t> cipher </a:t>
            </a:r>
            <a:r>
              <a:rPr lang="en-US" altLang="en-US" sz="2400" dirty="0">
                <a:latin typeface="Arial" panose="020B0604020202020204" pitchFamily="34" charset="0"/>
                <a:cs typeface="Arial" panose="020B0604020202020204" pitchFamily="34" charset="0"/>
              </a:rPr>
              <a:t>is the first digraph substitution cipher, </a:t>
            </a:r>
            <a:r>
              <a:rPr lang="en-US" altLang="en-US" sz="2400" dirty="0" smtClean="0">
                <a:latin typeface="Arial" panose="020B0604020202020204" pitchFamily="34" charset="0"/>
                <a:cs typeface="Arial" panose="020B0604020202020204" pitchFamily="34" charset="0"/>
              </a:rPr>
              <a:t>It </a:t>
            </a:r>
            <a:r>
              <a:rPr lang="en-US" altLang="en-US" sz="2400" dirty="0">
                <a:latin typeface="Arial" panose="020B0604020202020204" pitchFamily="34" charset="0"/>
                <a:cs typeface="Arial" panose="020B0604020202020204" pitchFamily="34" charset="0"/>
              </a:rPr>
              <a:t>encrypts pairs of letters (digraph) instead of single letter.</a:t>
            </a:r>
          </a:p>
        </p:txBody>
      </p:sp>
      <p:sp>
        <p:nvSpPr>
          <p:cNvPr id="58371" name="Rectangle 10"/>
          <p:cNvSpPr>
            <a:spLocks noChangeArrowheads="1"/>
          </p:cNvSpPr>
          <p:nvPr/>
        </p:nvSpPr>
        <p:spPr bwMode="auto">
          <a:xfrm>
            <a:off x="1055440"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3.6.1 THE PLAYFAIR CIPHER</a:t>
            </a:r>
          </a:p>
        </p:txBody>
      </p:sp>
      <p:pic>
        <p:nvPicPr>
          <p:cNvPr id="4" name="Picture 2" descr="creative scroll paper background vector s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95" t="8296" r="3498" b="8747"/>
          <a:stretch/>
        </p:blipFill>
        <p:spPr bwMode="auto">
          <a:xfrm>
            <a:off x="2279576" y="3140968"/>
            <a:ext cx="8352928"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03712" y="3945829"/>
            <a:ext cx="4608512" cy="923330"/>
          </a:xfrm>
          <a:prstGeom prst="rect">
            <a:avLst/>
          </a:prstGeom>
        </p:spPr>
        <p:txBody>
          <a:bodyPr wrap="square">
            <a:spAutoFit/>
          </a:bodyPr>
          <a:lstStyle/>
          <a:p>
            <a:pPr>
              <a:lnSpc>
                <a:spcPct val="150000"/>
              </a:lnSpc>
            </a:pPr>
            <a:r>
              <a:rPr lang="en-US" b="1" i="1" dirty="0" smtClean="0">
                <a:latin typeface="Times New Roman" panose="02020603050405020304" pitchFamily="18" charset="0"/>
                <a:cs typeface="Times New Roman" panose="02020603050405020304" pitchFamily="18" charset="0"/>
              </a:rPr>
              <a:t>Invented </a:t>
            </a:r>
            <a:r>
              <a:rPr lang="en-US" b="1" i="1" dirty="0">
                <a:latin typeface="Times New Roman" panose="02020603050405020304" pitchFamily="18" charset="0"/>
                <a:cs typeface="Times New Roman" panose="02020603050405020304" pitchFamily="18" charset="0"/>
              </a:rPr>
              <a:t>in 1854 by Charles Wheatstone and named after his friend Baron </a:t>
            </a:r>
            <a:r>
              <a:rPr lang="en-US" b="1" i="1" dirty="0" err="1">
                <a:latin typeface="Times New Roman" panose="02020603050405020304" pitchFamily="18" charset="0"/>
                <a:cs typeface="Times New Roman" panose="02020603050405020304" pitchFamily="18" charset="0"/>
              </a:rPr>
              <a:t>Playfair</a:t>
            </a: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endParaRPr lang="en-US" b="1"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388" y="3717032"/>
            <a:ext cx="1413988" cy="1787426"/>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1487488" y="1196752"/>
            <a:ext cx="9649072" cy="4248150"/>
          </a:xfrm>
        </p:spPr>
        <p:txBody>
          <a:bodyPr/>
          <a:lstStyle/>
          <a:p>
            <a:pPr algn="l" rtl="0" eaLnBrk="1" hangingPunct="1">
              <a:lnSpc>
                <a:spcPct val="150000"/>
              </a:lnSpc>
            </a:pPr>
            <a:r>
              <a:rPr lang="en-US" altLang="en-US" sz="2400" b="1" dirty="0">
                <a:latin typeface="Arial" panose="020B0604020202020204" pitchFamily="34" charset="0"/>
                <a:cs typeface="Arial" panose="020B0604020202020204" pitchFamily="34" charset="0"/>
              </a:rPr>
              <a:t>The </a:t>
            </a:r>
            <a:r>
              <a:rPr lang="en-US" altLang="en-US" sz="2400" b="1" dirty="0" smtClean="0">
                <a:latin typeface="Arial" panose="020B0604020202020204" pitchFamily="34" charset="0"/>
                <a:cs typeface="Arial" panose="020B0604020202020204" pitchFamily="34" charset="0"/>
              </a:rPr>
              <a:t>encryption technique:</a:t>
            </a:r>
          </a:p>
          <a:p>
            <a:pPr marL="911225" indent="-457200" algn="just" rtl="0" eaLnBrk="1" hangingPunct="1">
              <a:lnSpc>
                <a:spcPct val="150000"/>
              </a:lnSpc>
              <a:spcAft>
                <a:spcPts val="1200"/>
              </a:spcAft>
              <a:buFont typeface="+mj-lt"/>
              <a:buAutoNum type="arabicParenR"/>
            </a:pPr>
            <a:r>
              <a:rPr lang="en-US" altLang="en-US" sz="2400" dirty="0" smtClean="0">
                <a:latin typeface="Arial" panose="020B0604020202020204" pitchFamily="34" charset="0"/>
                <a:cs typeface="Arial" panose="020B0604020202020204" pitchFamily="34" charset="0"/>
              </a:rPr>
              <a:t>Break the message into </a:t>
            </a:r>
            <a:r>
              <a:rPr lang="en-US" altLang="en-US" sz="2400" dirty="0">
                <a:latin typeface="Arial" panose="020B0604020202020204" pitchFamily="34" charset="0"/>
                <a:cs typeface="Arial" panose="020B0604020202020204" pitchFamily="34" charset="0"/>
              </a:rPr>
              <a:t>two letters (pair) </a:t>
            </a:r>
            <a:r>
              <a:rPr lang="en-US" altLang="en-US" sz="2400" dirty="0" smtClean="0">
                <a:latin typeface="Arial" panose="020B0604020202020204" pitchFamily="34" charset="0"/>
                <a:cs typeface="Arial" panose="020B0604020202020204" pitchFamily="34" charset="0"/>
              </a:rPr>
              <a:t>chunks.</a:t>
            </a:r>
          </a:p>
          <a:p>
            <a:pPr marL="911225" indent="-457200" algn="just" rtl="0" eaLnBrk="1" hangingPunct="1">
              <a:lnSpc>
                <a:spcPct val="150000"/>
              </a:lnSpc>
              <a:spcAft>
                <a:spcPts val="1200"/>
              </a:spcAft>
              <a:buFont typeface="+mj-lt"/>
              <a:buAutoNum type="arabicParenR"/>
            </a:pPr>
            <a:r>
              <a:rPr lang="en-US" altLang="en-US" sz="2400" dirty="0" smtClean="0">
                <a:latin typeface="Arial" panose="020B0604020202020204" pitchFamily="34" charset="0"/>
                <a:cs typeface="Arial" panose="020B0604020202020204" pitchFamily="34" charset="0"/>
              </a:rPr>
              <a:t>For each pair separate repeated </a:t>
            </a:r>
            <a:r>
              <a:rPr lang="en-US" altLang="en-US" sz="2400" dirty="0">
                <a:latin typeface="Arial" panose="020B0604020202020204" pitchFamily="34" charset="0"/>
                <a:cs typeface="Arial" panose="020B0604020202020204" pitchFamily="34" charset="0"/>
              </a:rPr>
              <a:t>letters </a:t>
            </a:r>
            <a:r>
              <a:rPr lang="en-US" altLang="en-US" sz="2400" dirty="0" smtClean="0">
                <a:latin typeface="Arial" panose="020B0604020202020204" pitchFamily="34" charset="0"/>
                <a:cs typeface="Arial" panose="020B0604020202020204" pitchFamily="34" charset="0"/>
              </a:rPr>
              <a:t>by </a:t>
            </a:r>
            <a:r>
              <a:rPr lang="en-US" altLang="en-US" sz="2400" dirty="0">
                <a:latin typeface="Arial" panose="020B0604020202020204" pitchFamily="34" charset="0"/>
                <a:cs typeface="Arial" panose="020B0604020202020204" pitchFamily="34" charset="0"/>
              </a:rPr>
              <a:t>an </a:t>
            </a:r>
            <a:r>
              <a:rPr lang="en-US" altLang="en-US" sz="2400" dirty="0" smtClean="0">
                <a:latin typeface="Arial" panose="020B0604020202020204" pitchFamily="34" charset="0"/>
                <a:cs typeface="Arial" panose="020B0604020202020204" pitchFamily="34" charset="0"/>
              </a:rPr>
              <a:t>X and regroup.</a:t>
            </a:r>
          </a:p>
          <a:p>
            <a:pPr marL="911225" indent="-457200" algn="just" rtl="0" eaLnBrk="1" hangingPunct="1">
              <a:lnSpc>
                <a:spcPct val="150000"/>
              </a:lnSpc>
              <a:spcAft>
                <a:spcPts val="1200"/>
              </a:spcAft>
              <a:buFont typeface="+mj-lt"/>
              <a:buAutoNum type="arabicParenR"/>
            </a:pPr>
            <a:r>
              <a:rPr lang="en-US" altLang="en-US" sz="2400" dirty="0" smtClean="0">
                <a:latin typeface="Arial" panose="020B0604020202020204" pitchFamily="34" charset="0"/>
                <a:cs typeface="Arial" panose="020B0604020202020204" pitchFamily="34" charset="0"/>
              </a:rPr>
              <a:t>If odd number of letters, append extra X to the last pair.</a:t>
            </a:r>
          </a:p>
          <a:p>
            <a:pPr marL="911225" indent="-457200" algn="just" rtl="0" eaLnBrk="1" hangingPunct="1">
              <a:lnSpc>
                <a:spcPct val="150000"/>
              </a:lnSpc>
              <a:spcAft>
                <a:spcPts val="1200"/>
              </a:spcAft>
              <a:buFont typeface="+mj-lt"/>
              <a:buAutoNum type="arabicParenR"/>
            </a:pPr>
            <a:r>
              <a:rPr lang="en-US" altLang="en-US" sz="2400" dirty="0" smtClean="0">
                <a:latin typeface="Arial" panose="020B0604020202020204" pitchFamily="34" charset="0"/>
                <a:cs typeface="Arial" panose="020B0604020202020204" pitchFamily="34" charset="0"/>
              </a:rPr>
              <a:t>Create a 5 x 5  array including a keyword </a:t>
            </a:r>
            <a:r>
              <a:rPr lang="en-US" altLang="en-US" sz="2400" i="1" dirty="0">
                <a:latin typeface="Arial" panose="020B0604020202020204" pitchFamily="34" charset="0"/>
                <a:cs typeface="Arial" panose="020B0604020202020204" pitchFamily="34" charset="0"/>
              </a:rPr>
              <a:t>k</a:t>
            </a:r>
            <a:r>
              <a:rPr lang="en-US" altLang="en-US" sz="2400" dirty="0" smtClean="0">
                <a:latin typeface="Arial" panose="020B0604020202020204" pitchFamily="34" charset="0"/>
                <a:cs typeface="Arial" panose="020B0604020202020204" pitchFamily="34" charset="0"/>
              </a:rPr>
              <a:t>.</a:t>
            </a:r>
          </a:p>
          <a:p>
            <a:pPr marL="911225" indent="-457200" algn="just" rtl="0" eaLnBrk="1" hangingPunct="1">
              <a:lnSpc>
                <a:spcPct val="150000"/>
              </a:lnSpc>
              <a:spcAft>
                <a:spcPts val="1200"/>
              </a:spcAft>
              <a:buFont typeface="+mj-lt"/>
              <a:buAutoNum type="arabicParenR"/>
            </a:pPr>
            <a:r>
              <a:rPr lang="en-US" altLang="en-US" sz="2400" dirty="0" smtClean="0">
                <a:latin typeface="Arial" panose="020B0604020202020204" pitchFamily="34" charset="0"/>
                <a:cs typeface="Arial" panose="020B0604020202020204" pitchFamily="34" charset="0"/>
              </a:rPr>
              <a:t>Encrypt the message using the created array.</a:t>
            </a:r>
          </a:p>
        </p:txBody>
      </p:sp>
      <p:sp>
        <p:nvSpPr>
          <p:cNvPr id="59395" name="Rectangle 10"/>
          <p:cNvSpPr>
            <a:spLocks noChangeArrowheads="1"/>
          </p:cNvSpPr>
          <p:nvPr/>
        </p:nvSpPr>
        <p:spPr bwMode="auto">
          <a:xfrm>
            <a:off x="1055440"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3.6.1 THE PLAYFAIR CIPHER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
          <p:cNvSpPr>
            <a:spLocks noChangeArrowheads="1"/>
          </p:cNvSpPr>
          <p:nvPr/>
        </p:nvSpPr>
        <p:spPr bwMode="auto">
          <a:xfrm>
            <a:off x="1055440"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3.6.1 THE PLAYFAIR CIPHER</a:t>
            </a:r>
          </a:p>
        </p:txBody>
      </p:sp>
      <p:sp>
        <p:nvSpPr>
          <p:cNvPr id="3" name="Rectangle 2"/>
          <p:cNvSpPr/>
          <p:nvPr/>
        </p:nvSpPr>
        <p:spPr>
          <a:xfrm>
            <a:off x="1520769" y="1274138"/>
            <a:ext cx="9615791" cy="4585871"/>
          </a:xfrm>
          <a:prstGeom prst="rect">
            <a:avLst/>
          </a:prstGeom>
        </p:spPr>
        <p:txBody>
          <a:bodyPr wrap="square">
            <a:spAutoFit/>
          </a:bodyPr>
          <a:lstStyle/>
          <a:p>
            <a:pPr marL="52388" eaLnBrk="1" hangingPunct="1">
              <a:lnSpc>
                <a:spcPct val="150000"/>
              </a:lnSpc>
              <a:spcAft>
                <a:spcPts val="1200"/>
              </a:spcAft>
            </a:pPr>
            <a:r>
              <a:rPr lang="en-US" altLang="en-US" sz="2400" b="1" dirty="0" smtClean="0"/>
              <a:t>How to create the 5 x 5 array:</a:t>
            </a:r>
          </a:p>
          <a:p>
            <a:pPr marL="509588" indent="-457200" eaLnBrk="1" hangingPunct="1">
              <a:lnSpc>
                <a:spcPct val="150000"/>
              </a:lnSpc>
              <a:spcAft>
                <a:spcPts val="1200"/>
              </a:spcAft>
              <a:buFont typeface="+mj-lt"/>
              <a:buAutoNum type="arabicParenR"/>
            </a:pPr>
            <a:r>
              <a:rPr lang="en-US" altLang="en-US" sz="2400" dirty="0" smtClean="0"/>
              <a:t>Remove duplicated letters from the keyword </a:t>
            </a:r>
            <a:r>
              <a:rPr lang="en-US" altLang="en-US" sz="2400" i="1" dirty="0" smtClean="0"/>
              <a:t>k to be k</a:t>
            </a:r>
            <a:r>
              <a:rPr lang="en-US" altLang="en-US" sz="2400" i="1" baseline="-25000" dirty="0" smtClean="0"/>
              <a:t>new</a:t>
            </a:r>
            <a:r>
              <a:rPr lang="en-US" altLang="en-US" sz="2400" dirty="0" smtClean="0"/>
              <a:t>.</a:t>
            </a:r>
          </a:p>
          <a:p>
            <a:pPr marL="509588" indent="-457200" eaLnBrk="1" hangingPunct="1">
              <a:lnSpc>
                <a:spcPct val="150000"/>
              </a:lnSpc>
              <a:spcAft>
                <a:spcPts val="1200"/>
              </a:spcAft>
              <a:buFont typeface="+mj-lt"/>
              <a:buAutoNum type="arabicParenR"/>
            </a:pPr>
            <a:r>
              <a:rPr lang="en-US" altLang="en-US" sz="2400" dirty="0" smtClean="0"/>
              <a:t>Fill the array with the keyword </a:t>
            </a:r>
            <a:r>
              <a:rPr lang="en-US" altLang="en-US" sz="2400" i="1" dirty="0"/>
              <a:t>k</a:t>
            </a:r>
            <a:r>
              <a:rPr lang="en-US" altLang="en-US" sz="2400" i="1" baseline="-25000" dirty="0"/>
              <a:t>new </a:t>
            </a:r>
            <a:r>
              <a:rPr lang="en-US" altLang="en-US" sz="2400" i="1" baseline="-25000" dirty="0" smtClean="0"/>
              <a:t> </a:t>
            </a:r>
            <a:r>
              <a:rPr lang="en-US" altLang="en-US" sz="2400" dirty="0" smtClean="0"/>
              <a:t>starting from top left to right.</a:t>
            </a:r>
          </a:p>
          <a:p>
            <a:pPr marL="509588" indent="-457200" eaLnBrk="1" hangingPunct="1">
              <a:lnSpc>
                <a:spcPct val="150000"/>
              </a:lnSpc>
              <a:spcAft>
                <a:spcPts val="1200"/>
              </a:spcAft>
              <a:buFont typeface="+mj-lt"/>
              <a:buAutoNum type="arabicParenR"/>
            </a:pPr>
            <a:r>
              <a:rPr lang="en-US" altLang="en-US" sz="2400" dirty="0" smtClean="0"/>
              <a:t>For the rest of the entries in the array, add the remaining letters of the alphabet in sequence.</a:t>
            </a:r>
          </a:p>
          <a:p>
            <a:pPr marL="52388" eaLnBrk="1" hangingPunct="1">
              <a:lnSpc>
                <a:spcPct val="150000"/>
              </a:lnSpc>
              <a:spcAft>
                <a:spcPts val="1200"/>
              </a:spcAft>
            </a:pPr>
            <a:r>
              <a:rPr lang="en-US" altLang="en-US" sz="2400" dirty="0"/>
              <a:t>Note: to reduce the alphabet to fit </a:t>
            </a:r>
            <a:r>
              <a:rPr lang="en-US" altLang="en-US" sz="2400" dirty="0" smtClean="0"/>
              <a:t>the array you can </a:t>
            </a:r>
            <a:r>
              <a:rPr lang="en-US" altLang="en-US" sz="2400" dirty="0"/>
              <a:t>either omit "Q" or replace "J" with "I</a:t>
            </a:r>
            <a:r>
              <a:rPr lang="en-US" altLang="en-US" sz="2400" dirty="0" smtClean="0"/>
              <a:t>“.</a:t>
            </a:r>
            <a:endParaRPr lang="en-US" alt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
          <p:cNvSpPr>
            <a:spLocks noChangeArrowheads="1"/>
          </p:cNvSpPr>
          <p:nvPr/>
        </p:nvSpPr>
        <p:spPr bwMode="auto">
          <a:xfrm>
            <a:off x="1055440"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3.6.1 THE PLAYFAIR CIPHER</a:t>
            </a:r>
          </a:p>
        </p:txBody>
      </p:sp>
      <p:sp>
        <p:nvSpPr>
          <p:cNvPr id="3" name="Rectangle 2"/>
          <p:cNvSpPr/>
          <p:nvPr/>
        </p:nvSpPr>
        <p:spPr>
          <a:xfrm>
            <a:off x="1520769" y="1274138"/>
            <a:ext cx="9615791" cy="4431983"/>
          </a:xfrm>
          <a:prstGeom prst="rect">
            <a:avLst/>
          </a:prstGeom>
        </p:spPr>
        <p:txBody>
          <a:bodyPr wrap="square">
            <a:spAutoFit/>
          </a:bodyPr>
          <a:lstStyle/>
          <a:p>
            <a:pPr marL="52388" eaLnBrk="1" hangingPunct="1">
              <a:lnSpc>
                <a:spcPct val="150000"/>
              </a:lnSpc>
              <a:spcAft>
                <a:spcPts val="1200"/>
              </a:spcAft>
            </a:pPr>
            <a:r>
              <a:rPr lang="en-US" altLang="en-US" sz="2400" b="1" dirty="0" smtClean="0"/>
              <a:t>How to use the array to encrypt the message:</a:t>
            </a:r>
          </a:p>
          <a:p>
            <a:pPr marL="509588" indent="-457200" algn="just" eaLnBrk="1" hangingPunct="1">
              <a:lnSpc>
                <a:spcPct val="150000"/>
              </a:lnSpc>
              <a:spcAft>
                <a:spcPts val="1200"/>
              </a:spcAft>
              <a:buFont typeface="+mj-lt"/>
              <a:buAutoNum type="arabicPeriod"/>
            </a:pPr>
            <a:r>
              <a:rPr lang="en-US" altLang="en-US" sz="2400" dirty="0" smtClean="0"/>
              <a:t>Each pair of letters is encrypted based on which of the following is applicable:</a:t>
            </a:r>
          </a:p>
          <a:p>
            <a:pPr marL="1654175" lvl="1" indent="-1144588" algn="just" eaLnBrk="1" hangingPunct="1">
              <a:lnSpc>
                <a:spcPct val="150000"/>
              </a:lnSpc>
              <a:spcAft>
                <a:spcPts val="1200"/>
              </a:spcAft>
            </a:pPr>
            <a:r>
              <a:rPr lang="en-US" altLang="en-US" sz="2400" b="1" i="1" dirty="0" smtClean="0">
                <a:solidFill>
                  <a:srgbClr val="0000CC"/>
                </a:solidFill>
              </a:rPr>
              <a:t>Case-1:</a:t>
            </a:r>
            <a:r>
              <a:rPr lang="en-US" altLang="en-US" sz="2400" dirty="0" smtClean="0"/>
              <a:t> The two letters are not in the same row or column of the array </a:t>
            </a:r>
            <a:r>
              <a:rPr lang="en-US" altLang="en-US" sz="2400" dirty="0" smtClean="0">
                <a:sym typeface="Wingdings" panose="05000000000000000000" pitchFamily="2" charset="2"/>
              </a:rPr>
              <a:t> replace each letter with the letter in its row that is in the column of the other letter.</a:t>
            </a:r>
            <a:endParaRPr lang="en-US" altLang="en-US" sz="2400" dirty="0" smtClean="0"/>
          </a:p>
          <a:p>
            <a:pPr marL="52388" eaLnBrk="1" hangingPunct="1">
              <a:lnSpc>
                <a:spcPct val="150000"/>
              </a:lnSpc>
              <a:spcAft>
                <a:spcPts val="1200"/>
              </a:spcAft>
            </a:pPr>
            <a:endParaRPr lang="en-US" altLang="en-US" sz="2400" b="1" dirty="0" smtClean="0"/>
          </a:p>
        </p:txBody>
      </p:sp>
      <p:pic>
        <p:nvPicPr>
          <p:cNvPr id="7" name="Picture 6"/>
          <p:cNvPicPr>
            <a:picLocks noChangeAspect="1"/>
          </p:cNvPicPr>
          <p:nvPr/>
        </p:nvPicPr>
        <p:blipFill>
          <a:blip r:embed="rId2" cstate="print"/>
          <a:stretch>
            <a:fillRect/>
          </a:stretch>
        </p:blipFill>
        <p:spPr>
          <a:xfrm>
            <a:off x="8112224" y="5056468"/>
            <a:ext cx="1676400" cy="1038225"/>
          </a:xfrm>
          <a:prstGeom prst="rect">
            <a:avLst/>
          </a:prstGeom>
        </p:spPr>
      </p:pic>
      <p:pic>
        <p:nvPicPr>
          <p:cNvPr id="8" name="Picture 7"/>
          <p:cNvPicPr>
            <a:picLocks noChangeAspect="1"/>
          </p:cNvPicPr>
          <p:nvPr/>
        </p:nvPicPr>
        <p:blipFill>
          <a:blip r:embed="rId3" cstate="print"/>
          <a:stretch>
            <a:fillRect/>
          </a:stretch>
        </p:blipFill>
        <p:spPr>
          <a:xfrm>
            <a:off x="9912424" y="5046942"/>
            <a:ext cx="1676400" cy="1057275"/>
          </a:xfrm>
          <a:prstGeom prst="rect">
            <a:avLst/>
          </a:prstGeom>
        </p:spPr>
      </p:pic>
    </p:spTree>
    <p:extLst>
      <p:ext uri="{BB962C8B-B14F-4D97-AF65-F5344CB8AC3E}">
        <p14:creationId xmlns:p14="http://schemas.microsoft.com/office/powerpoint/2010/main" val="32086047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
          <p:cNvSpPr>
            <a:spLocks noChangeArrowheads="1"/>
          </p:cNvSpPr>
          <p:nvPr/>
        </p:nvSpPr>
        <p:spPr bwMode="auto">
          <a:xfrm>
            <a:off x="1055440"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3.6.1 THE PLAYFAIR CIPHER</a:t>
            </a:r>
          </a:p>
        </p:txBody>
      </p:sp>
      <p:sp>
        <p:nvSpPr>
          <p:cNvPr id="3" name="Rectangle 2"/>
          <p:cNvSpPr/>
          <p:nvPr/>
        </p:nvSpPr>
        <p:spPr>
          <a:xfrm>
            <a:off x="1520769" y="1274138"/>
            <a:ext cx="9615791" cy="2462213"/>
          </a:xfrm>
          <a:prstGeom prst="rect">
            <a:avLst/>
          </a:prstGeom>
        </p:spPr>
        <p:txBody>
          <a:bodyPr wrap="square">
            <a:spAutoFit/>
          </a:bodyPr>
          <a:lstStyle/>
          <a:p>
            <a:pPr marL="1654175" lvl="1" indent="-1144588" algn="just" eaLnBrk="1" hangingPunct="1">
              <a:lnSpc>
                <a:spcPct val="150000"/>
              </a:lnSpc>
              <a:spcAft>
                <a:spcPts val="1200"/>
              </a:spcAft>
            </a:pPr>
            <a:r>
              <a:rPr lang="en-US" altLang="en-US" sz="2400" b="1" i="1" dirty="0" smtClean="0">
                <a:solidFill>
                  <a:srgbClr val="0000CC"/>
                </a:solidFill>
              </a:rPr>
              <a:t>Case-2:</a:t>
            </a:r>
            <a:r>
              <a:rPr lang="en-US" altLang="en-US" sz="2400" dirty="0" smtClean="0"/>
              <a:t> The two letters are in the same row </a:t>
            </a:r>
            <a:r>
              <a:rPr lang="en-US" altLang="en-US" sz="2400" dirty="0" smtClean="0">
                <a:sym typeface="Wingdings" panose="05000000000000000000" pitchFamily="2" charset="2"/>
              </a:rPr>
              <a:t> replace each letter with the letter to its immediate right.</a:t>
            </a:r>
          </a:p>
          <a:p>
            <a:pPr marL="1654175" lvl="1" indent="-1144588" algn="just" eaLnBrk="1" hangingPunct="1">
              <a:lnSpc>
                <a:spcPct val="150000"/>
              </a:lnSpc>
              <a:spcAft>
                <a:spcPts val="1800"/>
              </a:spcAft>
            </a:pPr>
            <a:r>
              <a:rPr lang="en-US" altLang="en-US" sz="2400" dirty="0">
                <a:sym typeface="Wingdings" panose="05000000000000000000" pitchFamily="2" charset="2"/>
              </a:rPr>
              <a:t>	</a:t>
            </a:r>
            <a:r>
              <a:rPr lang="en-US" altLang="en-US" sz="2400" dirty="0" smtClean="0">
                <a:sym typeface="Wingdings" panose="05000000000000000000" pitchFamily="2" charset="2"/>
              </a:rPr>
              <a:t>If the letter is on most right  cycle back to the beginning of the row.</a:t>
            </a:r>
            <a:endParaRPr lang="en-US" altLang="en-US" sz="2400" dirty="0" smtClean="0"/>
          </a:p>
        </p:txBody>
      </p:sp>
      <p:pic>
        <p:nvPicPr>
          <p:cNvPr id="5" name="Picture 4"/>
          <p:cNvPicPr>
            <a:picLocks noChangeAspect="1"/>
          </p:cNvPicPr>
          <p:nvPr/>
        </p:nvPicPr>
        <p:blipFill>
          <a:blip r:embed="rId2" cstate="print"/>
          <a:stretch>
            <a:fillRect/>
          </a:stretch>
        </p:blipFill>
        <p:spPr>
          <a:xfrm>
            <a:off x="4511824" y="4221088"/>
            <a:ext cx="2180456" cy="1350396"/>
          </a:xfrm>
          <a:prstGeom prst="rect">
            <a:avLst/>
          </a:prstGeom>
        </p:spPr>
      </p:pic>
      <p:pic>
        <p:nvPicPr>
          <p:cNvPr id="6" name="Picture 5"/>
          <p:cNvPicPr>
            <a:picLocks noChangeAspect="1"/>
          </p:cNvPicPr>
          <p:nvPr/>
        </p:nvPicPr>
        <p:blipFill>
          <a:blip r:embed="rId3" cstate="print"/>
          <a:stretch>
            <a:fillRect/>
          </a:stretch>
        </p:blipFill>
        <p:spPr>
          <a:xfrm>
            <a:off x="7032104" y="4197274"/>
            <a:ext cx="2160240" cy="1391341"/>
          </a:xfrm>
          <a:prstGeom prst="rect">
            <a:avLst/>
          </a:prstGeom>
        </p:spPr>
      </p:pic>
    </p:spTree>
    <p:extLst>
      <p:ext uri="{BB962C8B-B14F-4D97-AF65-F5344CB8AC3E}">
        <p14:creationId xmlns:p14="http://schemas.microsoft.com/office/powerpoint/2010/main" val="11925103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
          <p:cNvSpPr>
            <a:spLocks noChangeArrowheads="1"/>
          </p:cNvSpPr>
          <p:nvPr/>
        </p:nvSpPr>
        <p:spPr bwMode="auto">
          <a:xfrm>
            <a:off x="1055440"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3.6.1 THE PLAYFAIR CIPHER</a:t>
            </a:r>
          </a:p>
        </p:txBody>
      </p:sp>
      <p:sp>
        <p:nvSpPr>
          <p:cNvPr id="3" name="Rectangle 2"/>
          <p:cNvSpPr/>
          <p:nvPr/>
        </p:nvSpPr>
        <p:spPr>
          <a:xfrm>
            <a:off x="1520769" y="1274138"/>
            <a:ext cx="9615791" cy="2462213"/>
          </a:xfrm>
          <a:prstGeom prst="rect">
            <a:avLst/>
          </a:prstGeom>
        </p:spPr>
        <p:txBody>
          <a:bodyPr wrap="square">
            <a:spAutoFit/>
          </a:bodyPr>
          <a:lstStyle/>
          <a:p>
            <a:pPr marL="1654175" lvl="1" indent="-1144588" algn="just" eaLnBrk="1" hangingPunct="1">
              <a:lnSpc>
                <a:spcPct val="150000"/>
              </a:lnSpc>
              <a:spcAft>
                <a:spcPts val="1200"/>
              </a:spcAft>
            </a:pPr>
            <a:r>
              <a:rPr lang="en-US" altLang="en-US" sz="2400" b="1" i="1" dirty="0" smtClean="0">
                <a:solidFill>
                  <a:srgbClr val="0000CC"/>
                </a:solidFill>
              </a:rPr>
              <a:t>Case-3:</a:t>
            </a:r>
            <a:r>
              <a:rPr lang="en-US" altLang="en-US" sz="2400" b="1" i="1" dirty="0" smtClean="0"/>
              <a:t> </a:t>
            </a:r>
            <a:r>
              <a:rPr lang="en-US" altLang="en-US" sz="2400" dirty="0"/>
              <a:t>The two letters are in the same </a:t>
            </a:r>
            <a:r>
              <a:rPr lang="en-US" altLang="en-US" sz="2400" dirty="0" smtClean="0"/>
              <a:t>column </a:t>
            </a:r>
            <a:r>
              <a:rPr lang="en-US" altLang="en-US" sz="2400" dirty="0">
                <a:sym typeface="Wingdings" panose="05000000000000000000" pitchFamily="2" charset="2"/>
              </a:rPr>
              <a:t> replace each letter with the letter </a:t>
            </a:r>
            <a:r>
              <a:rPr lang="en-US" altLang="en-US" sz="2400" dirty="0" smtClean="0">
                <a:sym typeface="Wingdings" panose="05000000000000000000" pitchFamily="2" charset="2"/>
              </a:rPr>
              <a:t>immediately below it.</a:t>
            </a:r>
            <a:endParaRPr lang="en-US" altLang="en-US" sz="2400" dirty="0">
              <a:sym typeface="Wingdings" panose="05000000000000000000" pitchFamily="2" charset="2"/>
            </a:endParaRPr>
          </a:p>
          <a:p>
            <a:pPr marL="1654175" lvl="1" indent="-1144588" algn="just" eaLnBrk="1" hangingPunct="1">
              <a:lnSpc>
                <a:spcPct val="150000"/>
              </a:lnSpc>
              <a:spcAft>
                <a:spcPts val="1200"/>
              </a:spcAft>
            </a:pPr>
            <a:r>
              <a:rPr lang="en-US" altLang="en-US" sz="2400" dirty="0">
                <a:sym typeface="Wingdings" panose="05000000000000000000" pitchFamily="2" charset="2"/>
              </a:rPr>
              <a:t>	If the letter is </a:t>
            </a:r>
            <a:r>
              <a:rPr lang="en-US" altLang="en-US" sz="2400" dirty="0" smtClean="0">
                <a:sym typeface="Wingdings" panose="05000000000000000000" pitchFamily="2" charset="2"/>
              </a:rPr>
              <a:t>last on the bottom </a:t>
            </a:r>
            <a:r>
              <a:rPr lang="en-US" altLang="en-US" sz="2400" dirty="0">
                <a:sym typeface="Wingdings" panose="05000000000000000000" pitchFamily="2" charset="2"/>
              </a:rPr>
              <a:t> cycle back to the </a:t>
            </a:r>
            <a:r>
              <a:rPr lang="en-US" altLang="en-US" sz="2400" dirty="0" smtClean="0">
                <a:sym typeface="Wingdings" panose="05000000000000000000" pitchFamily="2" charset="2"/>
              </a:rPr>
              <a:t>top </a:t>
            </a:r>
            <a:r>
              <a:rPr lang="en-US" altLang="en-US" sz="2400" dirty="0">
                <a:sym typeface="Wingdings" panose="05000000000000000000" pitchFamily="2" charset="2"/>
              </a:rPr>
              <a:t>of the </a:t>
            </a:r>
            <a:r>
              <a:rPr lang="en-US" altLang="en-US" sz="2400" dirty="0" smtClean="0">
                <a:sym typeface="Wingdings" panose="05000000000000000000" pitchFamily="2" charset="2"/>
              </a:rPr>
              <a:t>column.</a:t>
            </a:r>
            <a:endParaRPr lang="en-US" altLang="en-US" sz="2400" b="1" dirty="0" smtClean="0"/>
          </a:p>
        </p:txBody>
      </p:sp>
      <p:pic>
        <p:nvPicPr>
          <p:cNvPr id="2" name="Picture 1"/>
          <p:cNvPicPr>
            <a:picLocks noChangeAspect="1"/>
          </p:cNvPicPr>
          <p:nvPr/>
        </p:nvPicPr>
        <p:blipFill>
          <a:blip r:embed="rId2" cstate="print"/>
          <a:stretch>
            <a:fillRect/>
          </a:stretch>
        </p:blipFill>
        <p:spPr>
          <a:xfrm>
            <a:off x="4511824" y="3953508"/>
            <a:ext cx="2441448" cy="1520673"/>
          </a:xfrm>
          <a:prstGeom prst="rect">
            <a:avLst/>
          </a:prstGeom>
        </p:spPr>
      </p:pic>
      <p:pic>
        <p:nvPicPr>
          <p:cNvPr id="4" name="Picture 3"/>
          <p:cNvPicPr>
            <a:picLocks noChangeAspect="1"/>
          </p:cNvPicPr>
          <p:nvPr/>
        </p:nvPicPr>
        <p:blipFill>
          <a:blip r:embed="rId3" cstate="print"/>
          <a:stretch>
            <a:fillRect/>
          </a:stretch>
        </p:blipFill>
        <p:spPr>
          <a:xfrm>
            <a:off x="7320136" y="3933056"/>
            <a:ext cx="2445419" cy="1542281"/>
          </a:xfrm>
          <a:prstGeom prst="rect">
            <a:avLst/>
          </a:prstGeom>
        </p:spPr>
      </p:pic>
    </p:spTree>
    <p:extLst>
      <p:ext uri="{BB962C8B-B14F-4D97-AF65-F5344CB8AC3E}">
        <p14:creationId xmlns:p14="http://schemas.microsoft.com/office/powerpoint/2010/main" val="2039560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صر نائب للمحتوى 2"/>
          <p:cNvSpPr>
            <a:spLocks noGrp="1"/>
          </p:cNvSpPr>
          <p:nvPr>
            <p:ph idx="4294967295"/>
          </p:nvPr>
        </p:nvSpPr>
        <p:spPr>
          <a:xfrm>
            <a:off x="1559496" y="1340769"/>
            <a:ext cx="9865096" cy="1368152"/>
          </a:xfrm>
        </p:spPr>
        <p:txBody>
          <a:bodyPr/>
          <a:lstStyle/>
          <a:p>
            <a:pPr algn="just" rtl="0" eaLnBrk="1" hangingPunct="1">
              <a:lnSpc>
                <a:spcPct val="150000"/>
              </a:lnSpc>
            </a:pPr>
            <a:r>
              <a:rPr lang="en-US" altLang="en-US" sz="2400" b="1" dirty="0" smtClean="0">
                <a:solidFill>
                  <a:srgbClr val="0000CC"/>
                </a:solidFill>
                <a:latin typeface="Arial" panose="020B0604020202020204" pitchFamily="34" charset="0"/>
                <a:cs typeface="Arial" panose="020B0604020202020204" pitchFamily="34" charset="0"/>
              </a:rPr>
              <a:t>Monoalphabetic ciphers </a:t>
            </a:r>
            <a:r>
              <a:rPr lang="en-US" altLang="en-US" sz="2400" dirty="0" smtClean="0">
                <a:latin typeface="Arial" panose="020B0604020202020204" pitchFamily="34" charset="0"/>
                <a:cs typeface="Arial" panose="020B0604020202020204" pitchFamily="34" charset="0"/>
              </a:rPr>
              <a:t>are simple algorithms that replace a single unit (letter, symbol, … etc.) by another (letter, symbol, …etc.) .</a:t>
            </a:r>
            <a:endParaRPr lang="ar-KW" altLang="en-US" sz="2400" dirty="0">
              <a:latin typeface="Arial" panose="020B0604020202020204" pitchFamily="34" charset="0"/>
            </a:endParaRPr>
          </a:p>
        </p:txBody>
      </p:sp>
      <p:sp>
        <p:nvSpPr>
          <p:cNvPr id="6149" name="Rectangle 10"/>
          <p:cNvSpPr>
            <a:spLocks noChangeArrowheads="1"/>
          </p:cNvSpPr>
          <p:nvPr/>
        </p:nvSpPr>
        <p:spPr bwMode="auto">
          <a:xfrm>
            <a:off x="1055440" y="620688"/>
            <a:ext cx="60277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3.2 MONOALPHABETIC CIPHERS </a:t>
            </a:r>
          </a:p>
        </p:txBody>
      </p:sp>
      <p:sp>
        <p:nvSpPr>
          <p:cNvPr id="3" name="Rectangle 2"/>
          <p:cNvSpPr/>
          <p:nvPr/>
        </p:nvSpPr>
        <p:spPr>
          <a:xfrm>
            <a:off x="1729048" y="2876743"/>
            <a:ext cx="7967351" cy="1131848"/>
          </a:xfrm>
          <a:prstGeom prst="rect">
            <a:avLst/>
          </a:prstGeom>
        </p:spPr>
        <p:txBody>
          <a:bodyPr wrap="square">
            <a:spAutoFit/>
          </a:bodyPr>
          <a:lstStyle/>
          <a:p>
            <a:pPr marL="342900" indent="-342900" algn="just" eaLnBrk="1" hangingPunct="1">
              <a:lnSpc>
                <a:spcPct val="150000"/>
              </a:lnSpc>
              <a:buFont typeface="Courier New" panose="02070309020205020404" pitchFamily="49" charset="0"/>
              <a:buChar char="o"/>
            </a:pPr>
            <a:r>
              <a:rPr lang="en-US" altLang="en-US" sz="2400" dirty="0"/>
              <a:t>For example, if the encryption of </a:t>
            </a:r>
            <a:r>
              <a:rPr lang="en-US" altLang="en-US" sz="2400" dirty="0" smtClean="0"/>
              <a:t>“A” </a:t>
            </a:r>
            <a:r>
              <a:rPr lang="en-US" altLang="en-US" sz="2400" dirty="0"/>
              <a:t>is “F” , </a:t>
            </a:r>
            <a:r>
              <a:rPr lang="en-US" altLang="en-US" sz="2400" dirty="0" smtClean="0"/>
              <a:t>then</a:t>
            </a:r>
            <a:r>
              <a:rPr lang="en-US" altLang="en-US" sz="2400" dirty="0"/>
              <a:t>, every time we see </a:t>
            </a:r>
            <a:r>
              <a:rPr lang="en-US" altLang="en-US" sz="2400" dirty="0" smtClean="0"/>
              <a:t>“A” </a:t>
            </a:r>
            <a:r>
              <a:rPr lang="en-US" altLang="en-US" sz="2400" dirty="0"/>
              <a:t>in the sentence, we replace it with “F”.</a:t>
            </a:r>
            <a:endParaRPr lang="ar-KW" alt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2063750" y="1268414"/>
            <a:ext cx="9072810" cy="3096689"/>
          </a:xfrm>
        </p:spPr>
        <p:txBody>
          <a:bodyPr/>
          <a:lstStyle/>
          <a:p>
            <a:pPr marL="0" indent="0" algn="l" rtl="0" eaLnBrk="1" hangingPunct="1">
              <a:buNone/>
              <a:defRPr/>
            </a:pPr>
            <a:r>
              <a:rPr lang="en-US" sz="2500" b="1" u="sng" dirty="0">
                <a:solidFill>
                  <a:srgbClr val="0000CC"/>
                </a:solidFill>
                <a:latin typeface="Times New Roman" panose="02020603050405020304" pitchFamily="18" charset="0"/>
                <a:cs typeface="Times New Roman" panose="02020603050405020304" pitchFamily="18" charset="0"/>
              </a:rPr>
              <a:t>Example </a:t>
            </a:r>
            <a:r>
              <a:rPr lang="en-US" sz="2500" b="1" u="sng" dirty="0" smtClean="0">
                <a:solidFill>
                  <a:srgbClr val="0000CC"/>
                </a:solidFill>
                <a:latin typeface="Times New Roman" panose="02020603050405020304" pitchFamily="18" charset="0"/>
                <a:cs typeface="Times New Roman" panose="02020603050405020304" pitchFamily="18" charset="0"/>
              </a:rPr>
              <a:t>3.17:</a:t>
            </a:r>
            <a:endParaRPr lang="en-US" sz="2500" b="1" u="sng" dirty="0">
              <a:solidFill>
                <a:srgbClr val="0000CC"/>
              </a:solidFill>
              <a:latin typeface="Times New Roman" panose="02020603050405020304" pitchFamily="18" charset="0"/>
              <a:cs typeface="Times New Roman" panose="02020603050405020304" pitchFamily="18" charset="0"/>
            </a:endParaRPr>
          </a:p>
          <a:p>
            <a:pPr algn="l" rtl="0" eaLnBrk="1" hangingPunct="1">
              <a:lnSpc>
                <a:spcPct val="150000"/>
              </a:lnSpc>
              <a:defRPr/>
            </a:pPr>
            <a:r>
              <a:rPr lang="en-US" sz="2400" dirty="0">
                <a:cs typeface="Arial" pitchFamily="34" charset="0"/>
              </a:rPr>
              <a:t> </a:t>
            </a:r>
            <a:r>
              <a:rPr lang="en-US" sz="2400" dirty="0" smtClean="0">
                <a:cs typeface="Arial" pitchFamily="34" charset="0"/>
              </a:rPr>
              <a:t>E</a:t>
            </a:r>
            <a:r>
              <a:rPr lang="en-US" sz="2400" dirty="0" smtClean="0">
                <a:latin typeface="Arial" pitchFamily="34" charset="0"/>
                <a:cs typeface="Arial" pitchFamily="34" charset="0"/>
              </a:rPr>
              <a:t>ncrypt </a:t>
            </a:r>
            <a:r>
              <a:rPr lang="en-US" sz="2400" dirty="0">
                <a:latin typeface="Arial" pitchFamily="34" charset="0"/>
                <a:cs typeface="Arial" pitchFamily="34" charset="0"/>
              </a:rPr>
              <a:t>the message “</a:t>
            </a:r>
            <a:r>
              <a:rPr lang="en-US" sz="2400" b="1" dirty="0">
                <a:solidFill>
                  <a:srgbClr val="0000CC"/>
                </a:solidFill>
                <a:latin typeface="Arial" pitchFamily="34" charset="0"/>
                <a:cs typeface="Arial" pitchFamily="34" charset="0"/>
              </a:rPr>
              <a:t>target</a:t>
            </a:r>
            <a:r>
              <a:rPr lang="en-US" sz="2400" dirty="0">
                <a:latin typeface="Arial" pitchFamily="34" charset="0"/>
                <a:cs typeface="Arial" pitchFamily="34" charset="0"/>
              </a:rPr>
              <a:t>”, using the keyword “</a:t>
            </a:r>
            <a:r>
              <a:rPr lang="en-US" sz="2400" b="1" dirty="0">
                <a:solidFill>
                  <a:srgbClr val="0000CC"/>
                </a:solidFill>
                <a:latin typeface="Arial" pitchFamily="34" charset="0"/>
                <a:cs typeface="Arial" pitchFamily="34" charset="0"/>
              </a:rPr>
              <a:t>cipher</a:t>
            </a:r>
            <a:r>
              <a:rPr lang="en-US" sz="2400" dirty="0" smtClean="0">
                <a:latin typeface="Arial" pitchFamily="34" charset="0"/>
                <a:cs typeface="Arial" pitchFamily="34" charset="0"/>
              </a:rPr>
              <a:t>”.</a:t>
            </a:r>
          </a:p>
          <a:p>
            <a:pPr marL="457200" lvl="1" indent="0" algn="l" rtl="0" eaLnBrk="1" hangingPunct="1">
              <a:lnSpc>
                <a:spcPct val="150000"/>
              </a:lnSpc>
              <a:buNone/>
              <a:defRPr/>
            </a:pPr>
            <a:endParaRPr lang="en-US" sz="2400" dirty="0">
              <a:latin typeface="Arial" pitchFamily="34" charset="0"/>
              <a:cs typeface="Arial" pitchFamily="34" charset="0"/>
            </a:endParaRPr>
          </a:p>
        </p:txBody>
      </p:sp>
      <p:sp>
        <p:nvSpPr>
          <p:cNvPr id="68612" name="Rectangle 10"/>
          <p:cNvSpPr>
            <a:spLocks noChangeArrowheads="1"/>
          </p:cNvSpPr>
          <p:nvPr/>
        </p:nvSpPr>
        <p:spPr bwMode="auto">
          <a:xfrm>
            <a:off x="1847850"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3.6.1 THE PLAYFAIR CIPHER</a:t>
            </a:r>
          </a:p>
        </p:txBody>
      </p:sp>
      <p:pic>
        <p:nvPicPr>
          <p:cNvPr id="3" name="Picture 2"/>
          <p:cNvPicPr>
            <a:picLocks noChangeAspect="1"/>
          </p:cNvPicPr>
          <p:nvPr/>
        </p:nvPicPr>
        <p:blipFill>
          <a:blip r:embed="rId2" cstate="print"/>
          <a:stretch>
            <a:fillRect/>
          </a:stretch>
        </p:blipFill>
        <p:spPr>
          <a:xfrm>
            <a:off x="4583832" y="2780928"/>
            <a:ext cx="3542406" cy="2254258"/>
          </a:xfrm>
          <a:prstGeom prst="rect">
            <a:avLst/>
          </a:prstGeom>
        </p:spPr>
      </p:pic>
      <p:pic>
        <p:nvPicPr>
          <p:cNvPr id="4" name="Picture 3"/>
          <p:cNvPicPr>
            <a:picLocks noChangeAspect="1"/>
          </p:cNvPicPr>
          <p:nvPr/>
        </p:nvPicPr>
        <p:blipFill>
          <a:blip r:embed="rId3" cstate="print"/>
          <a:stretch>
            <a:fillRect/>
          </a:stretch>
        </p:blipFill>
        <p:spPr>
          <a:xfrm>
            <a:off x="641350" y="5373216"/>
            <a:ext cx="10711234" cy="603152"/>
          </a:xfrm>
          <a:prstGeom prst="rect">
            <a:avLst/>
          </a:prstGeom>
        </p:spPr>
      </p:pic>
      <p:sp>
        <p:nvSpPr>
          <p:cNvPr id="5" name="Rectangle 4"/>
          <p:cNvSpPr/>
          <p:nvPr/>
        </p:nvSpPr>
        <p:spPr>
          <a:xfrm>
            <a:off x="2423592" y="3356992"/>
            <a:ext cx="1621021" cy="369332"/>
          </a:xfrm>
          <a:prstGeom prst="rect">
            <a:avLst/>
          </a:prstGeom>
        </p:spPr>
        <p:txBody>
          <a:bodyPr wrap="none">
            <a:spAutoFit/>
          </a:bodyPr>
          <a:lstStyle/>
          <a:p>
            <a:r>
              <a:rPr lang="en-US" dirty="0" smtClean="0"/>
              <a:t>Table creation</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1559496" y="1268760"/>
            <a:ext cx="8229600" cy="4525962"/>
          </a:xfrm>
        </p:spPr>
        <p:txBody>
          <a:bodyPr/>
          <a:lstStyle/>
          <a:p>
            <a:pPr algn="l" rtl="0" eaLnBrk="1" hangingPunct="1"/>
            <a:r>
              <a:rPr lang="en-US" altLang="en-US" sz="2400" dirty="0" smtClean="0">
                <a:latin typeface="Arial" panose="020B0604020202020204" pitchFamily="34" charset="0"/>
                <a:cs typeface="Arial" panose="020B0604020202020204" pitchFamily="34" charset="0"/>
              </a:rPr>
              <a:t>Breaking the message “</a:t>
            </a:r>
            <a:r>
              <a:rPr lang="en-US" altLang="en-US" sz="2400" dirty="0" smtClean="0">
                <a:solidFill>
                  <a:srgbClr val="0000CC"/>
                </a:solidFill>
                <a:latin typeface="Arial" panose="020B0604020202020204" pitchFamily="34" charset="0"/>
                <a:cs typeface="Arial" panose="020B0604020202020204" pitchFamily="34" charset="0"/>
              </a:rPr>
              <a:t>TARGET</a:t>
            </a:r>
            <a:r>
              <a:rPr lang="en-US" altLang="en-US" sz="2400" dirty="0" smtClean="0">
                <a:latin typeface="Arial" panose="020B0604020202020204" pitchFamily="34" charset="0"/>
                <a:cs typeface="Arial" panose="020B0604020202020204" pitchFamily="34" charset="0"/>
              </a:rPr>
              <a:t>”: </a:t>
            </a:r>
          </a:p>
          <a:p>
            <a:pPr marL="0" indent="0" algn="ctr" rtl="0" eaLnBrk="1" hangingPunct="1">
              <a:buNone/>
            </a:pPr>
            <a:endParaRPr lang="en-US" altLang="en-US" sz="2400" b="1" dirty="0" smtClean="0">
              <a:solidFill>
                <a:srgbClr val="0000CC"/>
              </a:solidFill>
              <a:latin typeface="Arial" panose="020B0604020202020204" pitchFamily="34" charset="0"/>
              <a:cs typeface="Arial" panose="020B0604020202020204" pitchFamily="34" charset="0"/>
            </a:endParaRPr>
          </a:p>
          <a:p>
            <a:pPr marL="0" indent="0" algn="l" rtl="0" eaLnBrk="1" hangingPunct="1">
              <a:buNone/>
              <a:tabLst>
                <a:tab pos="1201738" algn="l"/>
                <a:tab pos="4349750" algn="l"/>
                <a:tab pos="7602538" algn="l"/>
              </a:tabLst>
            </a:pPr>
            <a:r>
              <a:rPr lang="en-US" altLang="en-US" sz="2400" b="1" dirty="0">
                <a:solidFill>
                  <a:srgbClr val="0000CC"/>
                </a:solidFill>
                <a:latin typeface="Arial" panose="020B0604020202020204" pitchFamily="34" charset="0"/>
                <a:cs typeface="Arial" panose="020B0604020202020204" pitchFamily="34" charset="0"/>
              </a:rPr>
              <a:t>	</a:t>
            </a:r>
            <a:r>
              <a:rPr lang="en-US" altLang="en-US" sz="2400" b="1" dirty="0" smtClean="0">
                <a:solidFill>
                  <a:srgbClr val="0000CC"/>
                </a:solidFill>
                <a:latin typeface="Arial" panose="020B0604020202020204" pitchFamily="34" charset="0"/>
                <a:cs typeface="Arial" panose="020B0604020202020204" pitchFamily="34" charset="0"/>
              </a:rPr>
              <a:t>TA   	RG   	ET</a:t>
            </a:r>
            <a:endParaRPr lang="en-US" altLang="en-US" sz="2400" b="1" dirty="0">
              <a:solidFill>
                <a:srgbClr val="0000CC"/>
              </a:solidFill>
              <a:latin typeface="Arial" panose="020B0604020202020204" pitchFamily="34" charset="0"/>
              <a:cs typeface="Arial" panose="020B0604020202020204" pitchFamily="34" charset="0"/>
            </a:endParaRPr>
          </a:p>
          <a:p>
            <a:pPr marL="0" indent="0" algn="l" rtl="0" eaLnBrk="1" hangingPunct="1">
              <a:buNone/>
            </a:pPr>
            <a:endParaRPr lang="en-US" altLang="en-US" sz="2400" dirty="0">
              <a:latin typeface="Arial" panose="020B0604020202020204" pitchFamily="34" charset="0"/>
              <a:cs typeface="Arial" panose="020B0604020202020204" pitchFamily="34" charset="0"/>
            </a:endParaRPr>
          </a:p>
          <a:p>
            <a:pPr algn="l" rtl="0" eaLnBrk="1" hangingPunct="1"/>
            <a:endParaRPr lang="en-US" altLang="en-US" sz="2400" dirty="0">
              <a:latin typeface="Arial" panose="020B0604020202020204" pitchFamily="34" charset="0"/>
              <a:cs typeface="Arial" panose="020B0604020202020204" pitchFamily="34" charset="0"/>
            </a:endParaRPr>
          </a:p>
          <a:p>
            <a:pPr algn="l" rtl="0" eaLnBrk="1" hangingPunct="1"/>
            <a:endParaRPr lang="en-US" altLang="en-US" sz="2400" dirty="0" smtClean="0">
              <a:latin typeface="Arial" panose="020B0604020202020204" pitchFamily="34" charset="0"/>
              <a:cs typeface="Arial" panose="020B0604020202020204" pitchFamily="34" charset="0"/>
            </a:endParaRPr>
          </a:p>
          <a:p>
            <a:pPr algn="l" rtl="0" eaLnBrk="1" hangingPunct="1"/>
            <a:endParaRPr lang="en-US" altLang="en-US" sz="2400" dirty="0">
              <a:latin typeface="Arial" panose="020B0604020202020204" pitchFamily="34" charset="0"/>
              <a:cs typeface="Arial" panose="020B0604020202020204" pitchFamily="34" charset="0"/>
            </a:endParaRPr>
          </a:p>
          <a:p>
            <a:pPr algn="l" rtl="0" eaLnBrk="1" hangingPunct="1"/>
            <a:endParaRPr lang="en-US" altLang="en-US" sz="2400" dirty="0" smtClean="0">
              <a:latin typeface="Arial" panose="020B0604020202020204" pitchFamily="34" charset="0"/>
              <a:cs typeface="Arial" panose="020B0604020202020204" pitchFamily="34" charset="0"/>
            </a:endParaRPr>
          </a:p>
          <a:p>
            <a:pPr algn="l" rtl="0" eaLnBrk="1" hangingPunct="1"/>
            <a:r>
              <a:rPr lang="en-US" altLang="en-US" sz="2400" dirty="0" smtClean="0">
                <a:latin typeface="Arial" panose="020B0604020202020204" pitchFamily="34" charset="0"/>
                <a:cs typeface="Arial" panose="020B0604020202020204" pitchFamily="34" charset="0"/>
              </a:rPr>
              <a:t>The</a:t>
            </a:r>
            <a:r>
              <a:rPr lang="en-US" altLang="en-US" i="1"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ciphertext</a:t>
            </a:r>
            <a:r>
              <a:rPr lang="en-US" altLang="en-US" i="1"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is </a:t>
            </a:r>
            <a:r>
              <a:rPr lang="en-US" altLang="en-US" sz="2400" dirty="0" smtClean="0">
                <a:latin typeface="Arial" panose="020B0604020202020204" pitchFamily="34" charset="0"/>
                <a:cs typeface="Arial" panose="020B0604020202020204" pitchFamily="34" charset="0"/>
              </a:rPr>
              <a:t>“</a:t>
            </a:r>
            <a:r>
              <a:rPr lang="en-US" altLang="en-US" sz="2400" b="1" dirty="0" smtClean="0">
                <a:solidFill>
                  <a:srgbClr val="0000CC"/>
                </a:solidFill>
                <a:latin typeface="Arial" panose="020B0604020202020204" pitchFamily="34" charset="0"/>
                <a:cs typeface="Arial" panose="020B0604020202020204" pitchFamily="34" charset="0"/>
              </a:rPr>
              <a:t>QDGOHU</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for the word </a:t>
            </a:r>
            <a:r>
              <a:rPr lang="en-US" altLang="en-US" sz="2400" dirty="0" smtClean="0">
                <a:latin typeface="Arial" panose="020B0604020202020204" pitchFamily="34" charset="0"/>
                <a:cs typeface="Arial" panose="020B0604020202020204" pitchFamily="34" charset="0"/>
              </a:rPr>
              <a:t>“</a:t>
            </a:r>
            <a:r>
              <a:rPr lang="en-US" altLang="en-US" sz="2400" b="1" dirty="0" smtClean="0">
                <a:solidFill>
                  <a:srgbClr val="0000CC"/>
                </a:solidFill>
                <a:latin typeface="Arial" panose="020B0604020202020204" pitchFamily="34" charset="0"/>
                <a:cs typeface="Arial" panose="020B0604020202020204" pitchFamily="34" charset="0"/>
              </a:rPr>
              <a:t>TARGET</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69635" name="Rectangle 10"/>
          <p:cNvSpPr>
            <a:spLocks noChangeArrowheads="1"/>
          </p:cNvSpPr>
          <p:nvPr/>
        </p:nvSpPr>
        <p:spPr bwMode="auto">
          <a:xfrm>
            <a:off x="1056258"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3.6.1 THE PLAYFAIR CIPHER</a:t>
            </a:r>
          </a:p>
        </p:txBody>
      </p:sp>
      <p:pic>
        <p:nvPicPr>
          <p:cNvPr id="2" name="Picture 1"/>
          <p:cNvPicPr>
            <a:picLocks noChangeAspect="1"/>
          </p:cNvPicPr>
          <p:nvPr/>
        </p:nvPicPr>
        <p:blipFill>
          <a:blip r:embed="rId2" cstate="print"/>
          <a:stretch>
            <a:fillRect/>
          </a:stretch>
        </p:blipFill>
        <p:spPr>
          <a:xfrm>
            <a:off x="1991544" y="2994873"/>
            <a:ext cx="2108448" cy="1317780"/>
          </a:xfrm>
          <a:prstGeom prst="rect">
            <a:avLst/>
          </a:prstGeom>
        </p:spPr>
      </p:pic>
      <p:pic>
        <p:nvPicPr>
          <p:cNvPr id="3" name="Picture 2"/>
          <p:cNvPicPr>
            <a:picLocks noChangeAspect="1"/>
          </p:cNvPicPr>
          <p:nvPr/>
        </p:nvPicPr>
        <p:blipFill>
          <a:blip r:embed="rId3" cstate="print"/>
          <a:stretch>
            <a:fillRect/>
          </a:stretch>
        </p:blipFill>
        <p:spPr>
          <a:xfrm>
            <a:off x="5207872" y="2977395"/>
            <a:ext cx="2112264" cy="1387709"/>
          </a:xfrm>
          <a:prstGeom prst="rect">
            <a:avLst/>
          </a:prstGeom>
        </p:spPr>
      </p:pic>
      <p:pic>
        <p:nvPicPr>
          <p:cNvPr id="4" name="Picture 3"/>
          <p:cNvPicPr>
            <a:picLocks noChangeAspect="1"/>
          </p:cNvPicPr>
          <p:nvPr/>
        </p:nvPicPr>
        <p:blipFill>
          <a:blip r:embed="rId4" cstate="print"/>
          <a:stretch>
            <a:fillRect/>
          </a:stretch>
        </p:blipFill>
        <p:spPr>
          <a:xfrm>
            <a:off x="8400256" y="2994873"/>
            <a:ext cx="2112264" cy="135617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1487488" y="1052736"/>
            <a:ext cx="9649072" cy="5400600"/>
          </a:xfrm>
        </p:spPr>
        <p:txBody>
          <a:bodyPr/>
          <a:lstStyle/>
          <a:p>
            <a:pPr algn="l" rtl="0" eaLnBrk="1" hangingPunct="1">
              <a:lnSpc>
                <a:spcPct val="150000"/>
              </a:lnSpc>
            </a:pPr>
            <a:r>
              <a:rPr lang="en-US" altLang="en-US" sz="2400" b="1" dirty="0">
                <a:latin typeface="Arial" panose="020B0604020202020204" pitchFamily="34" charset="0"/>
                <a:cs typeface="Arial" panose="020B0604020202020204" pitchFamily="34" charset="0"/>
              </a:rPr>
              <a:t>The </a:t>
            </a:r>
            <a:r>
              <a:rPr lang="en-US" altLang="en-US" sz="2400" b="1" dirty="0" smtClean="0">
                <a:latin typeface="Arial" panose="020B0604020202020204" pitchFamily="34" charset="0"/>
                <a:cs typeface="Arial" panose="020B0604020202020204" pitchFamily="34" charset="0"/>
              </a:rPr>
              <a:t>decryption technique:</a:t>
            </a:r>
          </a:p>
          <a:p>
            <a:pPr marL="911225" indent="-457200" algn="just" rtl="0" eaLnBrk="1" hangingPunct="1">
              <a:lnSpc>
                <a:spcPct val="150000"/>
              </a:lnSpc>
              <a:spcAft>
                <a:spcPts val="1200"/>
              </a:spcAft>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Follow </a:t>
            </a:r>
            <a:r>
              <a:rPr lang="en-US" altLang="en-US" sz="2400" dirty="0">
                <a:latin typeface="Arial" panose="020B0604020202020204" pitchFamily="34" charset="0"/>
                <a:cs typeface="Arial" panose="020B0604020202020204" pitchFamily="34" charset="0"/>
              </a:rPr>
              <a:t>the same process </a:t>
            </a:r>
            <a:r>
              <a:rPr lang="en-US" altLang="en-US" sz="2400" dirty="0" smtClean="0">
                <a:latin typeface="Arial" panose="020B0604020202020204" pitchFamily="34" charset="0"/>
                <a:cs typeface="Arial" panose="020B0604020202020204" pitchFamily="34" charset="0"/>
              </a:rPr>
              <a:t>but using the </a:t>
            </a:r>
            <a:r>
              <a:rPr lang="en-US" altLang="en-US" sz="2400" dirty="0">
                <a:latin typeface="Arial" panose="020B0604020202020204" pitchFamily="34" charset="0"/>
                <a:cs typeface="Arial" panose="020B0604020202020204" pitchFamily="34" charset="0"/>
              </a:rPr>
              <a:t>opposite move directions </a:t>
            </a:r>
            <a:r>
              <a:rPr lang="en-US" altLang="en-US" sz="2400" dirty="0" smtClean="0">
                <a:latin typeface="Arial" panose="020B0604020202020204" pitchFamily="34" charset="0"/>
                <a:cs typeface="Arial" panose="020B0604020202020204" pitchFamily="34" charset="0"/>
              </a:rPr>
              <a:t>for case-2 and case-3.</a:t>
            </a:r>
          </a:p>
          <a:p>
            <a:pPr marL="454025" indent="0" algn="just" rtl="0" eaLnBrk="1" hangingPunct="1">
              <a:lnSpc>
                <a:spcPct val="150000"/>
              </a:lnSpc>
              <a:spcAft>
                <a:spcPts val="0"/>
              </a:spcAft>
              <a:buNone/>
            </a:pPr>
            <a:r>
              <a:rPr lang="en-US" altLang="en-US" sz="2400" b="1" u="sng" dirty="0">
                <a:solidFill>
                  <a:srgbClr val="0000CC"/>
                </a:solidFill>
                <a:latin typeface="Times New Roman" panose="02020603050405020304" pitchFamily="18" charset="0"/>
                <a:cs typeface="Times New Roman" panose="02020603050405020304" pitchFamily="18" charset="0"/>
              </a:rPr>
              <a:t>Example </a:t>
            </a:r>
            <a:r>
              <a:rPr lang="en-US" altLang="en-US" sz="2400" b="1" u="sng" dirty="0" smtClean="0">
                <a:solidFill>
                  <a:srgbClr val="0000CC"/>
                </a:solidFill>
                <a:latin typeface="Times New Roman" panose="02020603050405020304" pitchFamily="18" charset="0"/>
                <a:cs typeface="Times New Roman" panose="02020603050405020304" pitchFamily="18" charset="0"/>
              </a:rPr>
              <a:t>3.18:</a:t>
            </a:r>
          </a:p>
          <a:p>
            <a:pPr marL="911225" indent="-457200" algn="just" rtl="0" eaLnBrk="1" hangingPunct="1">
              <a:lnSpc>
                <a:spcPct val="150000"/>
              </a:lnSpc>
              <a:spcAft>
                <a:spcPts val="0"/>
              </a:spcAft>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Decrypt </a:t>
            </a:r>
            <a:r>
              <a:rPr lang="en-US" altLang="en-US" sz="2400" dirty="0">
                <a:latin typeface="Arial" panose="020B0604020202020204" pitchFamily="34" charset="0"/>
                <a:cs typeface="Arial" panose="020B0604020202020204" pitchFamily="34" charset="0"/>
              </a:rPr>
              <a:t>the message </a:t>
            </a:r>
            <a:r>
              <a:rPr lang="en-US" altLang="en-US" sz="2400" dirty="0" smtClean="0">
                <a:latin typeface="Arial" panose="020B0604020202020204" pitchFamily="34" charset="0"/>
                <a:cs typeface="Arial" panose="020B0604020202020204" pitchFamily="34" charset="0"/>
              </a:rPr>
              <a:t>“</a:t>
            </a:r>
            <a:r>
              <a:rPr lang="en-US" altLang="en-US" sz="2400" b="1" dirty="0" smtClean="0">
                <a:solidFill>
                  <a:srgbClr val="0000CC"/>
                </a:solidFill>
                <a:latin typeface="Arial" panose="020B0604020202020204" pitchFamily="34" charset="0"/>
                <a:cs typeface="Arial" panose="020B0604020202020204" pitchFamily="34" charset="0"/>
              </a:rPr>
              <a:t>ADMA</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using the keyword </a:t>
            </a:r>
            <a:r>
              <a:rPr lang="en-US" altLang="en-US" sz="2400" dirty="0" smtClean="0">
                <a:latin typeface="Arial" panose="020B0604020202020204" pitchFamily="34" charset="0"/>
                <a:cs typeface="Arial" panose="020B0604020202020204" pitchFamily="34" charset="0"/>
              </a:rPr>
              <a:t>“</a:t>
            </a:r>
            <a:r>
              <a:rPr lang="en-US" altLang="en-US" sz="2400" b="1" dirty="0" smtClean="0">
                <a:solidFill>
                  <a:srgbClr val="0000CC"/>
                </a:solidFill>
                <a:latin typeface="Arial" panose="020B0604020202020204" pitchFamily="34" charset="0"/>
                <a:cs typeface="Arial" panose="020B0604020202020204" pitchFamily="34" charset="0"/>
              </a:rPr>
              <a:t>SAVE</a:t>
            </a:r>
            <a:r>
              <a:rPr lang="en-US" altLang="en-US" sz="2400" dirty="0" smtClean="0">
                <a:latin typeface="Arial" panose="020B0604020202020204" pitchFamily="34" charset="0"/>
                <a:cs typeface="Arial" panose="020B0604020202020204" pitchFamily="34" charset="0"/>
              </a:rPr>
              <a:t>”.</a:t>
            </a:r>
          </a:p>
          <a:p>
            <a:pPr marL="454025" indent="0" algn="just" rtl="0" eaLnBrk="1" hangingPunct="1">
              <a:lnSpc>
                <a:spcPct val="150000"/>
              </a:lnSpc>
              <a:spcAft>
                <a:spcPts val="0"/>
              </a:spcAft>
              <a:buNone/>
            </a:pPr>
            <a:r>
              <a:rPr lang="en-US" altLang="en-US" sz="2400" dirty="0" smtClean="0">
                <a:latin typeface="Arial" panose="020B0604020202020204" pitchFamily="34" charset="0"/>
                <a:cs typeface="Arial" panose="020B0604020202020204" pitchFamily="34" charset="0"/>
              </a:rPr>
              <a:t>Decrypted message “</a:t>
            </a:r>
            <a:r>
              <a:rPr lang="en-US" altLang="en-US" sz="2400" b="1" dirty="0" smtClean="0">
                <a:solidFill>
                  <a:srgbClr val="0000CC"/>
                </a:solidFill>
                <a:latin typeface="Arial" panose="020B0604020202020204" pitchFamily="34" charset="0"/>
                <a:cs typeface="Arial" panose="020B0604020202020204" pitchFamily="34" charset="0"/>
              </a:rPr>
              <a:t>WAKE</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marL="454025" indent="0" algn="just" rtl="0" eaLnBrk="1" hangingPunct="1">
              <a:lnSpc>
                <a:spcPct val="150000"/>
              </a:lnSpc>
              <a:spcAft>
                <a:spcPts val="0"/>
              </a:spcAft>
              <a:buNone/>
            </a:pPr>
            <a:endParaRPr lang="en-US" altLang="en-US" sz="2400" dirty="0" smtClean="0">
              <a:latin typeface="Arial" panose="020B0604020202020204" pitchFamily="34" charset="0"/>
              <a:cs typeface="Arial" panose="020B0604020202020204" pitchFamily="34" charset="0"/>
            </a:endParaRPr>
          </a:p>
          <a:p>
            <a:pPr marL="454025" indent="0" algn="just" rtl="0" eaLnBrk="1" hangingPunct="1">
              <a:lnSpc>
                <a:spcPct val="150000"/>
              </a:lnSpc>
              <a:spcAft>
                <a:spcPts val="0"/>
              </a:spcAft>
              <a:buNone/>
            </a:pPr>
            <a:endParaRPr lang="en-US" altLang="en-US" sz="2400" dirty="0">
              <a:latin typeface="Arial" panose="020B0604020202020204" pitchFamily="34" charset="0"/>
              <a:cs typeface="Arial" panose="020B0604020202020204" pitchFamily="34" charset="0"/>
            </a:endParaRPr>
          </a:p>
          <a:p>
            <a:pPr marL="911225" indent="-457200" algn="just" rtl="0" eaLnBrk="1" hangingPunct="1">
              <a:lnSpc>
                <a:spcPct val="150000"/>
              </a:lnSpc>
              <a:spcAft>
                <a:spcPts val="1200"/>
              </a:spcAft>
              <a:buFont typeface="Wingdings" panose="05000000000000000000" pitchFamily="2" charset="2"/>
              <a:buChar char="q"/>
            </a:pPr>
            <a:endParaRPr lang="en-US" altLang="en-US" sz="2400" dirty="0" smtClean="0">
              <a:latin typeface="Arial" panose="020B0604020202020204" pitchFamily="34" charset="0"/>
              <a:cs typeface="Arial" panose="020B0604020202020204" pitchFamily="34" charset="0"/>
            </a:endParaRPr>
          </a:p>
        </p:txBody>
      </p:sp>
      <p:sp>
        <p:nvSpPr>
          <p:cNvPr id="59395" name="Rectangle 10"/>
          <p:cNvSpPr>
            <a:spLocks noChangeArrowheads="1"/>
          </p:cNvSpPr>
          <p:nvPr/>
        </p:nvSpPr>
        <p:spPr bwMode="auto">
          <a:xfrm>
            <a:off x="1055440" y="404814"/>
            <a:ext cx="511175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3.6.1 THE PLAYFAIR CIPHER</a:t>
            </a:r>
          </a:p>
        </p:txBody>
      </p:sp>
      <p:pic>
        <p:nvPicPr>
          <p:cNvPr id="2" name="Picture 1"/>
          <p:cNvPicPr>
            <a:picLocks noChangeAspect="1"/>
          </p:cNvPicPr>
          <p:nvPr/>
        </p:nvPicPr>
        <p:blipFill>
          <a:blip r:embed="rId3" cstate="print"/>
          <a:stretch>
            <a:fillRect/>
          </a:stretch>
        </p:blipFill>
        <p:spPr>
          <a:xfrm>
            <a:off x="6168008" y="4581128"/>
            <a:ext cx="1918916" cy="1224136"/>
          </a:xfrm>
          <a:prstGeom prst="rect">
            <a:avLst/>
          </a:prstGeom>
        </p:spPr>
      </p:pic>
      <p:pic>
        <p:nvPicPr>
          <p:cNvPr id="3" name="Picture 2"/>
          <p:cNvPicPr>
            <a:picLocks noChangeAspect="1"/>
          </p:cNvPicPr>
          <p:nvPr/>
        </p:nvPicPr>
        <p:blipFill>
          <a:blip r:embed="rId4" cstate="print"/>
          <a:stretch>
            <a:fillRect/>
          </a:stretch>
        </p:blipFill>
        <p:spPr>
          <a:xfrm>
            <a:off x="8758674" y="4581128"/>
            <a:ext cx="1907887" cy="1235164"/>
          </a:xfrm>
          <a:prstGeom prst="rect">
            <a:avLst/>
          </a:prstGeom>
        </p:spPr>
      </p:pic>
    </p:spTree>
    <p:extLst>
      <p:ext uri="{BB962C8B-B14F-4D97-AF65-F5344CB8AC3E}">
        <p14:creationId xmlns:p14="http://schemas.microsoft.com/office/powerpoint/2010/main" val="4772679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a:xfrm>
            <a:off x="1415480" y="1196752"/>
            <a:ext cx="9721080" cy="1800200"/>
          </a:xfrm>
        </p:spPr>
        <p:txBody>
          <a:bodyPr/>
          <a:lstStyle/>
          <a:p>
            <a:pPr algn="l" rtl="0" eaLnBrk="1" hangingPunct="1">
              <a:lnSpc>
                <a:spcPct val="150000"/>
              </a:lnSpc>
              <a:spcAft>
                <a:spcPts val="1200"/>
              </a:spcAft>
            </a:pPr>
            <a:r>
              <a:rPr lang="en-US" altLang="en-US" sz="2400" dirty="0">
                <a:latin typeface="Arial" panose="020B0604020202020204" pitchFamily="34" charset="0"/>
                <a:cs typeface="Arial" panose="020B0604020202020204" pitchFamily="34" charset="0"/>
              </a:rPr>
              <a:t>Invented by </a:t>
            </a:r>
            <a:r>
              <a:rPr lang="en-US" altLang="en-US" sz="2400" b="1" dirty="0">
                <a:solidFill>
                  <a:srgbClr val="0000CC"/>
                </a:solidFill>
                <a:latin typeface="Arial" panose="020B0604020202020204" pitchFamily="34" charset="0"/>
                <a:cs typeface="Arial" panose="020B0604020202020204" pitchFamily="34" charset="0"/>
              </a:rPr>
              <a:t>Thomas Jefferson </a:t>
            </a:r>
            <a:r>
              <a:rPr lang="en-US" altLang="en-US" sz="2400" dirty="0">
                <a:latin typeface="Arial" panose="020B0604020202020204" pitchFamily="34" charset="0"/>
                <a:cs typeface="Arial" panose="020B0604020202020204" pitchFamily="34" charset="0"/>
              </a:rPr>
              <a:t>in 1795, the wheel cipher, better known as the </a:t>
            </a:r>
            <a:r>
              <a:rPr lang="en-US" altLang="en-US" sz="2400" dirty="0" err="1">
                <a:latin typeface="Arial" panose="020B0604020202020204" pitchFamily="34" charset="0"/>
                <a:cs typeface="Arial" panose="020B0604020202020204" pitchFamily="34" charset="0"/>
              </a:rPr>
              <a:t>bazeries</a:t>
            </a:r>
            <a:r>
              <a:rPr lang="en-US" altLang="en-US" sz="2400" dirty="0">
                <a:latin typeface="Arial" panose="020B0604020202020204" pitchFamily="34" charset="0"/>
                <a:cs typeface="Arial" panose="020B0604020202020204" pitchFamily="34" charset="0"/>
              </a:rPr>
              <a:t> cylinder, was one of the first forms of a cryptographic </a:t>
            </a:r>
            <a:r>
              <a:rPr lang="en-US" altLang="en-US" sz="2400" dirty="0" err="1" smtClean="0">
                <a:latin typeface="Arial" panose="020B0604020202020204" pitchFamily="34" charset="0"/>
                <a:cs typeface="Arial" panose="020B0604020202020204" pitchFamily="34" charset="0"/>
              </a:rPr>
              <a:t>machin</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73731" name="Rectangle 10"/>
          <p:cNvSpPr>
            <a:spLocks noChangeArrowheads="1"/>
          </p:cNvSpPr>
          <p:nvPr/>
        </p:nvSpPr>
        <p:spPr bwMode="auto">
          <a:xfrm>
            <a:off x="1055440" y="404814"/>
            <a:ext cx="1008112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3.6.2 JIFFERSON CYLINDER (THE BAZERIES CYLINDER)</a:t>
            </a:r>
          </a:p>
        </p:txBody>
      </p:sp>
      <p:pic>
        <p:nvPicPr>
          <p:cNvPr id="4" name="Picture 2" descr="creative scroll paper background vector s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95" t="8296" r="3498" b="8747"/>
          <a:stretch/>
        </p:blipFill>
        <p:spPr bwMode="auto">
          <a:xfrm>
            <a:off x="2279576" y="3501009"/>
            <a:ext cx="8352928"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31704" y="4305870"/>
            <a:ext cx="5040560" cy="1338828"/>
          </a:xfrm>
          <a:prstGeom prst="rect">
            <a:avLst/>
          </a:prstGeom>
        </p:spPr>
        <p:txBody>
          <a:bodyPr wrap="square">
            <a:spAutoFit/>
          </a:bodyPr>
          <a:lstStyle/>
          <a:p>
            <a:pPr>
              <a:lnSpc>
                <a:spcPct val="150000"/>
              </a:lnSpc>
            </a:pPr>
            <a:r>
              <a:rPr lang="en-US" b="1" i="1" dirty="0">
                <a:latin typeface="Times New Roman" panose="02020603050405020304" pitchFamily="18" charset="0"/>
                <a:cs typeface="Times New Roman" panose="02020603050405020304" pitchFamily="18" charset="0"/>
              </a:rPr>
              <a:t>Invented by Thomas Jefferson in 1795, the wheel cipher, better known as the </a:t>
            </a:r>
            <a:r>
              <a:rPr lang="en-US" b="1" i="1" dirty="0" err="1">
                <a:latin typeface="Times New Roman" panose="02020603050405020304" pitchFamily="18" charset="0"/>
                <a:cs typeface="Times New Roman" panose="02020603050405020304" pitchFamily="18" charset="0"/>
              </a:rPr>
              <a:t>bazeries</a:t>
            </a:r>
            <a:r>
              <a:rPr lang="en-US" b="1" i="1" dirty="0">
                <a:latin typeface="Times New Roman" panose="02020603050405020304" pitchFamily="18" charset="0"/>
                <a:cs typeface="Times New Roman" panose="02020603050405020304" pitchFamily="18" charset="0"/>
              </a:rPr>
              <a:t> cylinder, was one of the first forms of a cryptographic </a:t>
            </a:r>
            <a:r>
              <a:rPr lang="en-US" b="1" i="1" dirty="0" err="1">
                <a:latin typeface="Times New Roman" panose="02020603050405020304" pitchFamily="18" charset="0"/>
                <a:cs typeface="Times New Roman" panose="02020603050405020304" pitchFamily="18" charset="0"/>
              </a:rPr>
              <a:t>maching</a:t>
            </a:r>
            <a:r>
              <a:rPr lang="en-US" b="1" i="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4169025"/>
            <a:ext cx="1380144" cy="1636239"/>
          </a:xfrm>
          <a:prstGeom prst="rect">
            <a:avLst/>
          </a:prstGeom>
        </p:spPr>
      </p:pic>
    </p:spTree>
    <p:extLst>
      <p:ext uri="{BB962C8B-B14F-4D97-AF65-F5344CB8AC3E}">
        <p14:creationId xmlns:p14="http://schemas.microsoft.com/office/powerpoint/2010/main" val="18358716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1415480" y="908720"/>
            <a:ext cx="9649072" cy="1835387"/>
          </a:xfrm>
        </p:spPr>
        <p:txBody>
          <a:bodyPr/>
          <a:lstStyle/>
          <a:p>
            <a:pPr algn="l" rtl="0" eaLnBrk="1" hangingPunct="1">
              <a:lnSpc>
                <a:spcPct val="150000"/>
              </a:lnSpc>
            </a:pPr>
            <a:r>
              <a:rPr lang="en-US" altLang="en-US" sz="2400" dirty="0">
                <a:latin typeface="Arial" panose="020B0604020202020204" pitchFamily="34" charset="0"/>
                <a:cs typeface="Arial" panose="020B0604020202020204" pitchFamily="34" charset="0"/>
              </a:rPr>
              <a:t>The structure of the </a:t>
            </a:r>
            <a:r>
              <a:rPr lang="en-US" altLang="en-US" sz="2400" dirty="0" err="1">
                <a:latin typeface="Arial" panose="020B0604020202020204" pitchFamily="34" charset="0"/>
                <a:cs typeface="Arial" panose="020B0604020202020204" pitchFamily="34" charset="0"/>
              </a:rPr>
              <a:t>Bazeries</a:t>
            </a:r>
            <a:r>
              <a:rPr lang="en-US" altLang="en-US" sz="2400" dirty="0">
                <a:latin typeface="Arial" panose="020B0604020202020204" pitchFamily="34" charset="0"/>
                <a:cs typeface="Arial" panose="020B0604020202020204" pitchFamily="34" charset="0"/>
              </a:rPr>
              <a:t> Cylinder is very </a:t>
            </a:r>
            <a:r>
              <a:rPr lang="en-US" altLang="en-US" sz="2400" dirty="0" smtClean="0">
                <a:latin typeface="Arial" panose="020B0604020202020204" pitchFamily="34" charset="0"/>
                <a:cs typeface="Arial" panose="020B0604020202020204" pitchFamily="34" charset="0"/>
              </a:rPr>
              <a:t>basic.</a:t>
            </a:r>
            <a:endParaRPr lang="en-US" altLang="en-US" sz="2400" dirty="0">
              <a:latin typeface="Arial" panose="020B0604020202020204" pitchFamily="34" charset="0"/>
              <a:cs typeface="Arial" panose="020B0604020202020204" pitchFamily="34" charset="0"/>
            </a:endParaRPr>
          </a:p>
          <a:p>
            <a:pPr algn="l" rtl="0" eaLnBrk="1" hangingPunct="1">
              <a:lnSpc>
                <a:spcPct val="150000"/>
              </a:lnSpc>
            </a:pPr>
            <a:r>
              <a:rPr lang="en-US" altLang="en-US" sz="2400" dirty="0">
                <a:latin typeface="Arial" panose="020B0604020202020204" pitchFamily="34" charset="0"/>
                <a:cs typeface="Arial" panose="020B0604020202020204" pitchFamily="34" charset="0"/>
              </a:rPr>
              <a:t>A randomized alphabet is printed on the outside edge of a circular disk</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78851" name="Rectangle 10"/>
          <p:cNvSpPr>
            <a:spLocks noChangeArrowheads="1"/>
          </p:cNvSpPr>
          <p:nvPr/>
        </p:nvSpPr>
        <p:spPr bwMode="auto">
          <a:xfrm>
            <a:off x="1056282" y="188914"/>
            <a:ext cx="10080278"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3.6.2 JIFFERSON CYLINDER (THE BAZERIES CYLINDER)</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535" t="71275" r="18372" b="11090"/>
          <a:stretch>
            <a:fillRect/>
          </a:stretch>
        </p:blipFill>
        <p:spPr bwMode="auto">
          <a:xfrm>
            <a:off x="2567608" y="2420888"/>
            <a:ext cx="799288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1487488" y="908720"/>
            <a:ext cx="9649072" cy="5256212"/>
          </a:xfrm>
        </p:spPr>
        <p:txBody>
          <a:bodyPr/>
          <a:lstStyle/>
          <a:p>
            <a:pPr algn="l" rtl="0" eaLnBrk="1" hangingPunct="1">
              <a:lnSpc>
                <a:spcPct val="150000"/>
              </a:lnSpc>
            </a:pPr>
            <a:r>
              <a:rPr lang="en-US" altLang="en-US" sz="2400" dirty="0" smtClean="0">
                <a:latin typeface="Arial" panose="020B0604020202020204" pitchFamily="34" charset="0"/>
                <a:cs typeface="Arial" panose="020B0604020202020204" pitchFamily="34" charset="0"/>
              </a:rPr>
              <a:t>Every </a:t>
            </a:r>
            <a:r>
              <a:rPr lang="en-US" altLang="en-US" sz="2400" dirty="0">
                <a:latin typeface="Arial" panose="020B0604020202020204" pitchFamily="34" charset="0"/>
                <a:cs typeface="Arial" panose="020B0604020202020204" pitchFamily="34" charset="0"/>
              </a:rPr>
              <a:t>individual disk is marked as a specific number that indicates which order the letters appear. </a:t>
            </a:r>
          </a:p>
          <a:p>
            <a:pPr algn="l" rtl="0" eaLnBrk="1" hangingPunct="1">
              <a:lnSpc>
                <a:spcPct val="150000"/>
              </a:lnSpc>
            </a:pPr>
            <a:r>
              <a:rPr lang="en-US" altLang="en-US" sz="2400" dirty="0">
                <a:latin typeface="Arial" panose="020B0604020202020204" pitchFamily="34" charset="0"/>
                <a:cs typeface="Arial" panose="020B0604020202020204" pitchFamily="34" charset="0"/>
              </a:rPr>
              <a:t>Each disk is then stacked upon a center, usually iron, axle (</a:t>
            </a:r>
            <a:r>
              <a:rPr lang="en-US" altLang="en-US" sz="2400" dirty="0" err="1">
                <a:latin typeface="Arial" panose="020B0604020202020204" pitchFamily="34" charset="0"/>
                <a:cs typeface="Arial" panose="020B0604020202020204" pitchFamily="34" charset="0"/>
              </a:rPr>
              <a:t>barr</a:t>
            </a:r>
            <a:r>
              <a:rPr lang="en-US" altLang="en-US" sz="2400" dirty="0">
                <a:latin typeface="Arial" panose="020B0604020202020204" pitchFamily="34" charset="0"/>
                <a:cs typeface="Arial" panose="020B0604020202020204" pitchFamily="34" charset="0"/>
              </a:rPr>
              <a:t>).</a:t>
            </a:r>
          </a:p>
          <a:p>
            <a:pPr algn="l" rtl="0" eaLnBrk="1" hangingPunct="1">
              <a:lnSpc>
                <a:spcPct val="150000"/>
              </a:lnSpc>
            </a:pPr>
            <a:r>
              <a:rPr lang="en-US" altLang="en-US" sz="2400" dirty="0">
                <a:latin typeface="Arial" panose="020B0604020202020204" pitchFamily="34" charset="0"/>
                <a:cs typeface="Arial" panose="020B0604020202020204" pitchFamily="34" charset="0"/>
              </a:rPr>
              <a:t>The order in which these disks is then stacked is up to the discretion of the person who is encrypting the message.</a:t>
            </a:r>
          </a:p>
          <a:p>
            <a:pPr algn="l" rtl="0" eaLnBrk="1" hangingPunct="1">
              <a:lnSpc>
                <a:spcPct val="150000"/>
              </a:lnSpc>
            </a:pPr>
            <a:r>
              <a:rPr lang="en-US" altLang="en-US" sz="2400" dirty="0" smtClean="0">
                <a:latin typeface="Arial" panose="020B0604020202020204" pitchFamily="34" charset="0"/>
                <a:cs typeface="Arial" panose="020B0604020202020204" pitchFamily="34" charset="0"/>
              </a:rPr>
              <a:t>These rotatable disks are then free to form whatever message the beholder has as long as the message’s length dose not exceed the number of disk on the cylinders (</a:t>
            </a:r>
            <a:r>
              <a:rPr lang="en-US" altLang="en-US" sz="2400" dirty="0" err="1" smtClean="0">
                <a:latin typeface="Arial" panose="020B0604020202020204" pitchFamily="34" charset="0"/>
                <a:cs typeface="Arial" panose="020B0604020202020204" pitchFamily="34" charset="0"/>
              </a:rPr>
              <a:t>Bruff</a:t>
            </a:r>
            <a:r>
              <a:rPr lang="en-US" altLang="en-US" sz="2400" dirty="0" smtClean="0">
                <a:latin typeface="Arial" panose="020B0604020202020204" pitchFamily="34" charset="0"/>
                <a:cs typeface="Arial" panose="020B0604020202020204" pitchFamily="34" charset="0"/>
              </a:rPr>
              <a:t>, 2010).</a:t>
            </a:r>
          </a:p>
          <a:p>
            <a:pPr algn="l" rtl="0" eaLnBrk="1" hangingPunct="1"/>
            <a:endParaRPr lang="en-US" altLang="en-US" sz="2400" dirty="0">
              <a:cs typeface="Arial" panose="020B0604020202020204" pitchFamily="34" charset="0"/>
            </a:endParaRPr>
          </a:p>
        </p:txBody>
      </p:sp>
      <p:sp>
        <p:nvSpPr>
          <p:cNvPr id="78851" name="Rectangle 10"/>
          <p:cNvSpPr>
            <a:spLocks noChangeArrowheads="1"/>
          </p:cNvSpPr>
          <p:nvPr/>
        </p:nvSpPr>
        <p:spPr bwMode="auto">
          <a:xfrm>
            <a:off x="1056282" y="188914"/>
            <a:ext cx="10080278"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3.6.2 JIFFERSON CYLINDER (THE BAZERIES CYLINDER)</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535" t="71275" r="18372" b="11090"/>
          <a:stretch>
            <a:fillRect/>
          </a:stretch>
        </p:blipFill>
        <p:spPr bwMode="auto">
          <a:xfrm>
            <a:off x="8976320" y="5157192"/>
            <a:ext cx="251628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9090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a:xfrm>
            <a:off x="1415480" y="1196752"/>
            <a:ext cx="9721080" cy="4320480"/>
          </a:xfrm>
        </p:spPr>
        <p:txBody>
          <a:bodyPr/>
          <a:lstStyle/>
          <a:p>
            <a:pPr algn="just" rtl="0" eaLnBrk="1" hangingPunct="1">
              <a:lnSpc>
                <a:spcPct val="150000"/>
              </a:lnSpc>
            </a:pPr>
            <a:r>
              <a:rPr lang="en-US" altLang="en-US" sz="2400" b="1" dirty="0" smtClean="0">
                <a:solidFill>
                  <a:srgbClr val="0000CC"/>
                </a:solidFill>
                <a:latin typeface="Arial" panose="020B0604020202020204" pitchFamily="34" charset="0"/>
                <a:cs typeface="Arial" panose="020B0604020202020204" pitchFamily="34" charset="0"/>
              </a:rPr>
              <a:t>Polygram </a:t>
            </a:r>
            <a:r>
              <a:rPr lang="en-US" altLang="en-US" sz="2400" b="1" dirty="0">
                <a:solidFill>
                  <a:srgbClr val="0000CC"/>
                </a:solidFill>
                <a:latin typeface="Arial" panose="020B0604020202020204" pitchFamily="34" charset="0"/>
                <a:cs typeface="Arial" panose="020B0604020202020204" pitchFamily="34" charset="0"/>
              </a:rPr>
              <a:t>ciphers </a:t>
            </a:r>
            <a:r>
              <a:rPr lang="en-US" altLang="en-US" sz="2400" dirty="0">
                <a:latin typeface="Arial" panose="020B0604020202020204" pitchFamily="34" charset="0"/>
                <a:cs typeface="Arial" panose="020B0604020202020204" pitchFamily="34" charset="0"/>
              </a:rPr>
              <a:t>proved to be much more secure than </a:t>
            </a:r>
            <a:r>
              <a:rPr lang="en-US" altLang="en-US" sz="2400" dirty="0" err="1">
                <a:latin typeface="Arial" panose="020B0604020202020204" pitchFamily="34" charset="0"/>
                <a:cs typeface="Arial" panose="020B0604020202020204" pitchFamily="34" charset="0"/>
              </a:rPr>
              <a:t>monoalphabetic</a:t>
            </a:r>
            <a:r>
              <a:rPr lang="en-US" altLang="en-US" sz="2400" dirty="0">
                <a:latin typeface="Arial" panose="020B0604020202020204" pitchFamily="34" charset="0"/>
                <a:cs typeface="Arial" panose="020B0604020202020204" pitchFamily="34" charset="0"/>
              </a:rPr>
              <a:t> and polyalphabetic ciphers.</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It </a:t>
            </a:r>
            <a:r>
              <a:rPr lang="en-US" altLang="en-US" sz="2400" dirty="0">
                <a:latin typeface="Arial" panose="020B0604020202020204" pitchFamily="34" charset="0"/>
                <a:cs typeface="Arial" panose="020B0604020202020204" pitchFamily="34" charset="0"/>
              </a:rPr>
              <a:t>is an improved scheme over </a:t>
            </a:r>
            <a:r>
              <a:rPr lang="en-US" altLang="en-US" sz="2400" dirty="0" err="1">
                <a:latin typeface="Arial" panose="020B0604020202020204" pitchFamily="34" charset="0"/>
                <a:cs typeface="Arial" panose="020B0604020202020204" pitchFamily="34" charset="0"/>
              </a:rPr>
              <a:t>monoalphabetic</a:t>
            </a:r>
            <a:r>
              <a:rPr lang="en-US" altLang="en-US" sz="2400" dirty="0">
                <a:latin typeface="Arial" panose="020B0604020202020204" pitchFamily="34" charset="0"/>
                <a:cs typeface="Arial" panose="020B0604020202020204" pitchFamily="34" charset="0"/>
              </a:rPr>
              <a:t> and significantly easier in usage over polyalphabetic.</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digraph substitution ciphers (ex, </a:t>
            </a:r>
            <a:r>
              <a:rPr lang="en-US" altLang="en-US" sz="2400" dirty="0" err="1">
                <a:latin typeface="Arial" panose="020B0604020202020204" pitchFamily="34" charset="0"/>
                <a:cs typeface="Arial" panose="020B0604020202020204" pitchFamily="34" charset="0"/>
              </a:rPr>
              <a:t>Playfair</a:t>
            </a:r>
            <a:r>
              <a:rPr lang="en-US" altLang="en-US" sz="2400" dirty="0">
                <a:latin typeface="Arial" panose="020B0604020202020204" pitchFamily="34" charset="0"/>
                <a:cs typeface="Arial" panose="020B0604020202020204" pitchFamily="34" charset="0"/>
              </a:rPr>
              <a:t> cipher) are susceptible to frequency analysis attack, where the </a:t>
            </a:r>
            <a:r>
              <a:rPr lang="en-US" altLang="en-US" sz="2400" dirty="0" err="1">
                <a:latin typeface="Arial" panose="020B0604020202020204" pitchFamily="34" charset="0"/>
                <a:cs typeface="Arial" panose="020B0604020202020204" pitchFamily="34" charset="0"/>
              </a:rPr>
              <a:t>trigraph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quadgraph</a:t>
            </a:r>
            <a:r>
              <a:rPr lang="en-US" altLang="en-US" sz="2400" dirty="0">
                <a:latin typeface="Arial" panose="020B0604020202020204" pitchFamily="34" charset="0"/>
                <a:cs typeface="Arial" panose="020B0604020202020204" pitchFamily="34" charset="0"/>
              </a:rPr>
              <a:t> and more pairs of letters ciphers </a:t>
            </a:r>
            <a:r>
              <a:rPr lang="en-US" altLang="en-US" sz="2400" dirty="0" smtClean="0">
                <a:latin typeface="Arial" panose="020B0604020202020204" pitchFamily="34" charset="0"/>
                <a:cs typeface="Arial" panose="020B0604020202020204" pitchFamily="34" charset="0"/>
              </a:rPr>
              <a:t>thwart </a:t>
            </a:r>
            <a:r>
              <a:rPr lang="en-US" altLang="en-US" sz="2400" dirty="0">
                <a:latin typeface="Arial" panose="020B0604020202020204" pitchFamily="34" charset="0"/>
                <a:cs typeface="Arial" panose="020B0604020202020204" pitchFamily="34" charset="0"/>
              </a:rPr>
              <a:t>the frequency analysis attack.</a:t>
            </a:r>
          </a:p>
          <a:p>
            <a:pPr marL="0" indent="0" algn="l" rtl="0" eaLnBrk="1" hangingPunct="1">
              <a:lnSpc>
                <a:spcPct val="150000"/>
              </a:lnSpc>
              <a:spcAft>
                <a:spcPts val="1200"/>
              </a:spcAft>
              <a:buNone/>
            </a:pPr>
            <a:endParaRPr lang="en-US" altLang="en-US" sz="2400" dirty="0">
              <a:latin typeface="Arial" panose="020B0604020202020204" pitchFamily="34" charset="0"/>
              <a:cs typeface="Arial" panose="020B0604020202020204" pitchFamily="34" charset="0"/>
            </a:endParaRPr>
          </a:p>
        </p:txBody>
      </p:sp>
      <p:sp>
        <p:nvSpPr>
          <p:cNvPr id="73731" name="Rectangle 10"/>
          <p:cNvSpPr>
            <a:spLocks noChangeArrowheads="1"/>
          </p:cNvSpPr>
          <p:nvPr/>
        </p:nvSpPr>
        <p:spPr bwMode="auto">
          <a:xfrm>
            <a:off x="1055440" y="404814"/>
            <a:ext cx="1008112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3.7 CRYPTANALYSIS OF POLYGRAM CIPHERS</a:t>
            </a:r>
          </a:p>
        </p:txBody>
      </p:sp>
    </p:spTree>
    <p:extLst>
      <p:ext uri="{BB962C8B-B14F-4D97-AF65-F5344CB8AC3E}">
        <p14:creationId xmlns:p14="http://schemas.microsoft.com/office/powerpoint/2010/main" val="2681399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38365419"/>
              </p:ext>
            </p:extLst>
          </p:nvPr>
        </p:nvGraphicFramePr>
        <p:xfrm>
          <a:off x="407368" y="476672"/>
          <a:ext cx="1101722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2949" name="Rectangle 10"/>
          <p:cNvSpPr>
            <a:spLocks noChangeArrowheads="1"/>
          </p:cNvSpPr>
          <p:nvPr/>
        </p:nvSpPr>
        <p:spPr bwMode="auto">
          <a:xfrm>
            <a:off x="1055440" y="332656"/>
            <a:ext cx="5046662"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3.8 HOMOPHONIC CIPHERS</a:t>
            </a:r>
          </a:p>
        </p:txBody>
      </p:sp>
    </p:spTree>
    <p:extLst>
      <p:ext uri="{BB962C8B-B14F-4D97-AF65-F5344CB8AC3E}">
        <p14:creationId xmlns:p14="http://schemas.microsoft.com/office/powerpoint/2010/main" val="324205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4294967295"/>
          </p:nvPr>
        </p:nvSpPr>
        <p:spPr>
          <a:xfrm>
            <a:off x="1415480" y="1196752"/>
            <a:ext cx="9721080" cy="4248472"/>
          </a:xfrm>
        </p:spPr>
        <p:txBody>
          <a:bodyPr/>
          <a:lstStyle/>
          <a:p>
            <a:pPr algn="just" rtl="0" eaLnBrk="1" hangingPunct="1">
              <a:lnSpc>
                <a:spcPct val="150000"/>
              </a:lnSpc>
            </a:pPr>
            <a:r>
              <a:rPr lang="en-US" altLang="en-US" sz="2400" b="1" dirty="0">
                <a:solidFill>
                  <a:srgbClr val="0000CC"/>
                </a:solidFill>
                <a:latin typeface="Arial" panose="020B0604020202020204" pitchFamily="34" charset="0"/>
                <a:cs typeface="Arial" panose="020B0604020202020204" pitchFamily="34" charset="0"/>
              </a:rPr>
              <a:t>Homophonic ciphers </a:t>
            </a:r>
            <a:r>
              <a:rPr lang="en-US" altLang="en-US" sz="2400" dirty="0">
                <a:latin typeface="Arial" panose="020B0604020202020204" pitchFamily="34" charset="0"/>
                <a:cs typeface="Arial" panose="020B0604020202020204" pitchFamily="34" charset="0"/>
              </a:rPr>
              <a:t>are substitution ciphers in which a single letter of the plaintext</a:t>
            </a:r>
            <a:r>
              <a:rPr lang="en-US" altLang="en-US" sz="18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can be replaced with, for </a:t>
            </a:r>
            <a:r>
              <a:rPr lang="en-US" altLang="en-US" sz="2400" dirty="0" smtClean="0">
                <a:latin typeface="Arial" panose="020B0604020202020204" pitchFamily="34" charset="0"/>
                <a:cs typeface="Arial" panose="020B0604020202020204" pitchFamily="34" charset="0"/>
              </a:rPr>
              <a:t>example, </a:t>
            </a:r>
            <a:r>
              <a:rPr lang="en-US" altLang="en-US" sz="2400" dirty="0">
                <a:latin typeface="Arial" panose="020B0604020202020204" pitchFamily="34" charset="0"/>
                <a:cs typeface="Arial" panose="020B0604020202020204" pitchFamily="34" charset="0"/>
              </a:rPr>
              <a:t>5 different </a:t>
            </a:r>
            <a:r>
              <a:rPr lang="en-US" altLang="en-US" sz="2400" dirty="0" smtClean="0">
                <a:latin typeface="Arial" panose="020B0604020202020204" pitchFamily="34" charset="0"/>
                <a:cs typeface="Arial" panose="020B0604020202020204" pitchFamily="34" charset="0"/>
              </a:rPr>
              <a:t>letters, numbers, </a:t>
            </a:r>
            <a:r>
              <a:rPr lang="en-US" altLang="en-US" sz="2400" dirty="0">
                <a:latin typeface="Arial" panose="020B0604020202020204" pitchFamily="34" charset="0"/>
                <a:cs typeface="Arial" panose="020B0604020202020204" pitchFamily="34" charset="0"/>
              </a:rPr>
              <a:t>symbols or combination of </a:t>
            </a:r>
            <a:r>
              <a:rPr lang="en-US" altLang="en-US" sz="2400" dirty="0" smtClean="0">
                <a:latin typeface="Arial" panose="020B0604020202020204" pitchFamily="34" charset="0"/>
                <a:cs typeface="Arial" panose="020B0604020202020204" pitchFamily="34" charset="0"/>
              </a:rPr>
              <a:t>them.</a:t>
            </a:r>
            <a:endParaRPr lang="en-US" altLang="en-US" sz="2400" dirty="0">
              <a:latin typeface="Arial" panose="020B0604020202020204" pitchFamily="34" charset="0"/>
              <a:cs typeface="Arial" panose="020B0604020202020204" pitchFamily="34" charset="0"/>
            </a:endParaRP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A table of homophones is required for both sender and receiver in order to encrypt and decrypt the message. </a:t>
            </a:r>
          </a:p>
          <a:p>
            <a:pPr algn="just" rtl="0" eaLnBrk="1" hangingPunct="1">
              <a:lnSpc>
                <a:spcPct val="150000"/>
              </a:lnSpc>
            </a:pPr>
            <a:r>
              <a:rPr lang="en-US" altLang="en-US" sz="2400" dirty="0" smtClean="0">
                <a:latin typeface="Arial" panose="020B0604020202020204" pitchFamily="34" charset="0"/>
                <a:cs typeface="Arial" panose="020B0604020202020204" pitchFamily="34" charset="0"/>
              </a:rPr>
              <a:t>The characters with higher frequency appearance can have several possible replacements. </a:t>
            </a:r>
            <a:endParaRPr lang="en-US" altLang="en-US" sz="2400" dirty="0">
              <a:latin typeface="Arial" panose="020B0604020202020204" pitchFamily="34" charset="0"/>
              <a:cs typeface="Arial" panose="020B0604020202020204" pitchFamily="34" charset="0"/>
            </a:endParaRPr>
          </a:p>
        </p:txBody>
      </p:sp>
      <p:sp>
        <p:nvSpPr>
          <p:cNvPr id="82949" name="Rectangle 10"/>
          <p:cNvSpPr>
            <a:spLocks noChangeArrowheads="1"/>
          </p:cNvSpPr>
          <p:nvPr/>
        </p:nvSpPr>
        <p:spPr bwMode="auto">
          <a:xfrm>
            <a:off x="1055440" y="404664"/>
            <a:ext cx="5046662"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3.8 HOMOPHONIC CIPHERS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4294967295"/>
          </p:nvPr>
        </p:nvSpPr>
        <p:spPr>
          <a:xfrm>
            <a:off x="1415480" y="1196752"/>
            <a:ext cx="9721080" cy="1152128"/>
          </a:xfrm>
        </p:spPr>
        <p:txBody>
          <a:bodyPr/>
          <a:lstStyle/>
          <a:p>
            <a:pPr marL="0" indent="0" algn="just" rtl="0" eaLnBrk="1" hangingPunct="1">
              <a:lnSpc>
                <a:spcPct val="150000"/>
              </a:lnSpc>
              <a:buNone/>
            </a:pPr>
            <a:r>
              <a:rPr lang="en-US" altLang="en-US" sz="2400" b="1" dirty="0" smtClean="0">
                <a:latin typeface="Arial" panose="020B0604020202020204" pitchFamily="34" charset="0"/>
                <a:cs typeface="Arial" panose="020B0604020202020204" pitchFamily="34" charset="0"/>
              </a:rPr>
              <a:t>The following represents a sample table of homophones</a:t>
            </a:r>
            <a:r>
              <a:rPr lang="en-US" altLang="en-US" sz="2400" dirty="0" smtClean="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p:txBody>
      </p:sp>
      <p:sp>
        <p:nvSpPr>
          <p:cNvPr id="82949" name="Rectangle 10"/>
          <p:cNvSpPr>
            <a:spLocks noChangeArrowheads="1"/>
          </p:cNvSpPr>
          <p:nvPr/>
        </p:nvSpPr>
        <p:spPr bwMode="auto">
          <a:xfrm>
            <a:off x="1055440" y="404664"/>
            <a:ext cx="5046662"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3.8 HOMOPHONIC CIPHERS</a:t>
            </a:r>
          </a:p>
        </p:txBody>
      </p:sp>
      <p:pic>
        <p:nvPicPr>
          <p:cNvPr id="6" name="Picture 5"/>
          <p:cNvPicPr>
            <a:picLocks noChangeAspect="1"/>
          </p:cNvPicPr>
          <p:nvPr/>
        </p:nvPicPr>
        <p:blipFill>
          <a:blip r:embed="rId2" cstate="print"/>
          <a:stretch>
            <a:fillRect/>
          </a:stretch>
        </p:blipFill>
        <p:spPr>
          <a:xfrm>
            <a:off x="1415481" y="1924050"/>
            <a:ext cx="9577064" cy="4457278"/>
          </a:xfrm>
          <a:prstGeom prst="rect">
            <a:avLst/>
          </a:prstGeom>
        </p:spPr>
      </p:pic>
    </p:spTree>
    <p:extLst>
      <p:ext uri="{BB962C8B-B14F-4D97-AF65-F5344CB8AC3E}">
        <p14:creationId xmlns:p14="http://schemas.microsoft.com/office/powerpoint/2010/main" val="284639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5" name="Rectangle 10"/>
          <p:cNvSpPr>
            <a:spLocks noChangeArrowheads="1"/>
          </p:cNvSpPr>
          <p:nvPr/>
        </p:nvSpPr>
        <p:spPr bwMode="auto">
          <a:xfrm>
            <a:off x="1055440" y="680696"/>
            <a:ext cx="6934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3.2.1 CAESAR CIPHER (SHIFT CIPHER) </a:t>
            </a:r>
          </a:p>
        </p:txBody>
      </p:sp>
      <p:graphicFrame>
        <p:nvGraphicFramePr>
          <p:cNvPr id="6" name="Diagram 5"/>
          <p:cNvGraphicFramePr/>
          <p:nvPr>
            <p:extLst>
              <p:ext uri="{D42A27DB-BD31-4B8C-83A1-F6EECF244321}">
                <p14:modId xmlns:p14="http://schemas.microsoft.com/office/powerpoint/2010/main" val="2720255961"/>
              </p:ext>
            </p:extLst>
          </p:nvPr>
        </p:nvGraphicFramePr>
        <p:xfrm>
          <a:off x="1919536" y="1700808"/>
          <a:ext cx="8280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4290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1538808" y="980728"/>
            <a:ext cx="9597752" cy="2663825"/>
          </a:xfrm>
        </p:spPr>
        <p:txBody>
          <a:bodyPr/>
          <a:lstStyle/>
          <a:p>
            <a:pPr marL="0" indent="0" algn="l" rtl="0" eaLnBrk="1" hangingPunct="1">
              <a:buNone/>
              <a:defRPr/>
            </a:pPr>
            <a:r>
              <a:rPr lang="en-US" sz="2500" b="1" u="sng" dirty="0">
                <a:solidFill>
                  <a:srgbClr val="0000CC"/>
                </a:solidFill>
                <a:latin typeface="Times New Roman" panose="02020603050405020304" pitchFamily="18" charset="0"/>
                <a:cs typeface="Times New Roman" panose="02020603050405020304" pitchFamily="18" charset="0"/>
              </a:rPr>
              <a:t>Example 3.19 </a:t>
            </a:r>
          </a:p>
          <a:p>
            <a:pPr algn="l" rtl="0" eaLnBrk="1" hangingPunct="1"/>
            <a:r>
              <a:rPr lang="en-US" altLang="en-US" sz="2400" dirty="0" smtClean="0">
                <a:latin typeface="Arial" panose="020B0604020202020204" pitchFamily="34" charset="0"/>
                <a:cs typeface="Arial" panose="020B0604020202020204" pitchFamily="34" charset="0"/>
              </a:rPr>
              <a:t>Encrypt </a:t>
            </a:r>
            <a:r>
              <a:rPr lang="en-US" altLang="en-US" sz="2400" dirty="0">
                <a:latin typeface="Arial" panose="020B0604020202020204" pitchFamily="34" charset="0"/>
                <a:cs typeface="Arial" panose="020B0604020202020204" pitchFamily="34" charset="0"/>
              </a:rPr>
              <a:t>the message </a:t>
            </a:r>
            <a:r>
              <a:rPr lang="en-US" altLang="en-US" sz="2400" dirty="0" smtClean="0">
                <a:latin typeface="Arial" panose="020B0604020202020204" pitchFamily="34" charset="0"/>
                <a:cs typeface="Arial" panose="020B0604020202020204" pitchFamily="34" charset="0"/>
              </a:rPr>
              <a:t>“</a:t>
            </a:r>
            <a:r>
              <a:rPr lang="en-US" altLang="en-US" sz="2400" b="1" dirty="0" smtClean="0">
                <a:solidFill>
                  <a:srgbClr val="0000CC"/>
                </a:solidFill>
                <a:latin typeface="Arial" panose="020B0604020202020204" pitchFamily="34" charset="0"/>
                <a:cs typeface="Arial" panose="020B0604020202020204" pitchFamily="34" charset="0"/>
              </a:rPr>
              <a:t>SAVE ME</a:t>
            </a:r>
            <a:r>
              <a:rPr lang="en-US" altLang="en-US" sz="2400" dirty="0" smtClean="0">
                <a:latin typeface="Arial" panose="020B0604020202020204" pitchFamily="34" charset="0"/>
                <a:cs typeface="Arial" panose="020B0604020202020204" pitchFamily="34" charset="0"/>
              </a:rPr>
              <a:t>” using the homophones table.</a:t>
            </a:r>
          </a:p>
          <a:p>
            <a:pPr marL="0" indent="0" algn="l" rtl="0" eaLnBrk="1" hangingPunct="1">
              <a:lnSpc>
                <a:spcPct val="150000"/>
              </a:lnSpc>
              <a:buNone/>
            </a:pPr>
            <a:r>
              <a:rPr lang="en-US" altLang="en-US" sz="2500" b="1" u="sng" dirty="0" smtClean="0">
                <a:solidFill>
                  <a:srgbClr val="0000CC"/>
                </a:solidFill>
                <a:latin typeface="Times New Roman" panose="02020603050405020304" pitchFamily="18" charset="0"/>
                <a:cs typeface="Times New Roman" panose="02020603050405020304" pitchFamily="18" charset="0"/>
              </a:rPr>
              <a:t>Solution</a:t>
            </a:r>
            <a:r>
              <a:rPr lang="en-US" altLang="en-US" sz="2500" b="1" u="sng" dirty="0">
                <a:solidFill>
                  <a:srgbClr val="0000CC"/>
                </a:solidFill>
                <a:latin typeface="Times New Roman" panose="02020603050405020304" pitchFamily="18" charset="0"/>
                <a:cs typeface="Times New Roman" panose="02020603050405020304" pitchFamily="18" charset="0"/>
              </a:rPr>
              <a:t>:</a:t>
            </a:r>
            <a:r>
              <a:rPr lang="en-US" altLang="en-US" sz="2500" b="1" dirty="0" smtClean="0">
                <a:latin typeface="Times New Roman" panose="02020603050405020304" pitchFamily="18" charset="0"/>
                <a:cs typeface="Times New Roman" panose="02020603050405020304" pitchFamily="18" charset="0"/>
              </a:rPr>
              <a:t> </a:t>
            </a:r>
            <a:r>
              <a:rPr lang="en-US" altLang="en-US" sz="2400" dirty="0" smtClean="0">
                <a:latin typeface="Arial" panose="020B0604020202020204" pitchFamily="34" charset="0"/>
                <a:cs typeface="Arial" panose="020B0604020202020204" pitchFamily="34" charset="0"/>
              </a:rPr>
              <a:t>we </a:t>
            </a:r>
            <a:r>
              <a:rPr lang="en-US" altLang="en-US" sz="2400" dirty="0">
                <a:latin typeface="Arial" panose="020B0604020202020204" pitchFamily="34" charset="0"/>
                <a:cs typeface="Arial" panose="020B0604020202020204" pitchFamily="34" charset="0"/>
              </a:rPr>
              <a:t>find </a:t>
            </a:r>
            <a:r>
              <a:rPr lang="en-US" altLang="en-US" sz="2400" dirty="0" smtClean="0">
                <a:latin typeface="Arial" panose="020B0604020202020204" pitchFamily="34" charset="0"/>
                <a:cs typeface="Arial" panose="020B0604020202020204" pitchFamily="34" charset="0"/>
              </a:rPr>
              <a:t>that </a:t>
            </a:r>
            <a:r>
              <a:rPr lang="en-US" altLang="en-US" sz="2400" dirty="0">
                <a:latin typeface="Arial" panose="020B0604020202020204" pitchFamily="34" charset="0"/>
                <a:cs typeface="Arial" panose="020B0604020202020204" pitchFamily="34" charset="0"/>
              </a:rPr>
              <a:t>“</a:t>
            </a:r>
            <a:r>
              <a:rPr lang="en-US" altLang="en-US" sz="2400" b="1" dirty="0">
                <a:solidFill>
                  <a:srgbClr val="0000CC"/>
                </a:solidFill>
                <a:latin typeface="Arial" panose="020B0604020202020204" pitchFamily="34" charset="0"/>
                <a:cs typeface="Arial" panose="020B0604020202020204" pitchFamily="34" charset="0"/>
              </a:rPr>
              <a:t>S</a:t>
            </a:r>
            <a:r>
              <a:rPr lang="en-US" altLang="en-US" sz="2400" dirty="0">
                <a:latin typeface="Arial" panose="020B0604020202020204" pitchFamily="34" charset="0"/>
                <a:cs typeface="Arial" panose="020B0604020202020204" pitchFamily="34" charset="0"/>
              </a:rPr>
              <a:t>” has </a:t>
            </a:r>
            <a:r>
              <a:rPr lang="en-US" altLang="en-US" sz="2400" dirty="0" smtClean="0">
                <a:latin typeface="Arial" panose="020B0604020202020204" pitchFamily="34" charset="0"/>
                <a:cs typeface="Arial" panose="020B0604020202020204" pitchFamily="34" charset="0"/>
              </a:rPr>
              <a:t>many </a:t>
            </a:r>
            <a:r>
              <a:rPr lang="en-US" altLang="en-US" sz="2400" dirty="0">
                <a:latin typeface="Arial" panose="020B0604020202020204" pitchFamily="34" charset="0"/>
                <a:cs typeface="Arial" panose="020B0604020202020204" pitchFamily="34" charset="0"/>
              </a:rPr>
              <a:t>choices of encryption, </a:t>
            </a:r>
            <a:r>
              <a:rPr lang="en-US" altLang="en-US" sz="2400" dirty="0" smtClean="0">
                <a:latin typeface="Arial" panose="020B0604020202020204" pitchFamily="34" charset="0"/>
                <a:cs typeface="Arial" panose="020B0604020202020204" pitchFamily="34" charset="0"/>
              </a:rPr>
              <a:t>for example “</a:t>
            </a:r>
            <a:r>
              <a:rPr lang="en-US" altLang="en-US" sz="2400" b="1" dirty="0" smtClean="0">
                <a:solidFill>
                  <a:srgbClr val="0000CC"/>
                </a:solidFill>
                <a:latin typeface="Arial" panose="020B0604020202020204" pitchFamily="34" charset="0"/>
                <a:cs typeface="Arial" panose="020B0604020202020204" pitchFamily="34" charset="0"/>
              </a:rPr>
              <a:t>R</a:t>
            </a:r>
            <a:r>
              <a:rPr lang="en-US" altLang="en-US" sz="2400" dirty="0">
                <a:latin typeface="Arial" panose="020B0604020202020204" pitchFamily="34" charset="0"/>
                <a:cs typeface="Arial" panose="020B0604020202020204" pitchFamily="34" charset="0"/>
              </a:rPr>
              <a:t>” and “</a:t>
            </a:r>
            <a:r>
              <a:rPr lang="en-US" altLang="en-US" sz="2400" b="1" dirty="0">
                <a:solidFill>
                  <a:srgbClr val="0000CC"/>
                </a:solidFill>
                <a:latin typeface="Arial" panose="020B0604020202020204" pitchFamily="34" charset="0"/>
                <a:cs typeface="Arial" panose="020B0604020202020204" pitchFamily="34" charset="0"/>
              </a:rPr>
              <a:t>4</a:t>
            </a:r>
            <a:r>
              <a:rPr lang="en-US" altLang="en-US" sz="2400" dirty="0">
                <a:latin typeface="Arial" panose="020B0604020202020204" pitchFamily="34" charset="0"/>
                <a:cs typeface="Arial" panose="020B0604020202020204" pitchFamily="34" charset="0"/>
              </a:rPr>
              <a:t>”, we can </a:t>
            </a:r>
            <a:r>
              <a:rPr lang="en-US" altLang="en-US" sz="2400" dirty="0" smtClean="0">
                <a:latin typeface="Arial" panose="020B0604020202020204" pitchFamily="34" charset="0"/>
                <a:cs typeface="Arial" panose="020B0604020202020204" pitchFamily="34" charset="0"/>
              </a:rPr>
              <a:t>choose any </a:t>
            </a:r>
            <a:r>
              <a:rPr lang="en-US" altLang="en-US" sz="2400" dirty="0">
                <a:latin typeface="Arial" panose="020B0604020202020204" pitchFamily="34" charset="0"/>
                <a:cs typeface="Arial" panose="020B0604020202020204" pitchFamily="34" charset="0"/>
              </a:rPr>
              <a:t>one.</a:t>
            </a:r>
          </a:p>
          <a:p>
            <a:pPr marL="0" indent="0" algn="l" rtl="0" eaLnBrk="1" hangingPunct="1">
              <a:buNone/>
            </a:pP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 Continue </a:t>
            </a:r>
            <a:r>
              <a:rPr lang="en-US" altLang="en-US" sz="2400" dirty="0">
                <a:latin typeface="Arial" panose="020B0604020202020204" pitchFamily="34" charset="0"/>
                <a:cs typeface="Arial" panose="020B0604020202020204" pitchFamily="34" charset="0"/>
              </a:rPr>
              <a:t>the same process for all </a:t>
            </a:r>
            <a:r>
              <a:rPr lang="en-US" altLang="en-US" sz="2400" dirty="0" smtClean="0">
                <a:latin typeface="Arial" panose="020B0604020202020204" pitchFamily="34" charset="0"/>
                <a:cs typeface="Arial" panose="020B0604020202020204" pitchFamily="34" charset="0"/>
              </a:rPr>
              <a:t>letters, the </a:t>
            </a:r>
            <a:r>
              <a:rPr lang="en-US" altLang="en-US" sz="2400" i="1" dirty="0" err="1" smtClean="0">
                <a:latin typeface="Arial" panose="020B0604020202020204" pitchFamily="34" charset="0"/>
                <a:cs typeface="Arial" panose="020B0604020202020204" pitchFamily="34" charset="0"/>
              </a:rPr>
              <a:t>ciphertext</a:t>
            </a:r>
            <a:r>
              <a:rPr lang="en-US" altLang="en-US" sz="2400" dirty="0" smtClean="0">
                <a:latin typeface="Arial" panose="020B0604020202020204" pitchFamily="34" charset="0"/>
                <a:cs typeface="Arial" panose="020B0604020202020204" pitchFamily="34" charset="0"/>
              </a:rPr>
              <a:t> is:</a:t>
            </a:r>
            <a:endParaRPr lang="en-US" altLang="en-US" sz="2400" dirty="0">
              <a:latin typeface="Arial" panose="020B0604020202020204" pitchFamily="34" charset="0"/>
              <a:cs typeface="Arial" panose="020B0604020202020204" pitchFamily="34" charset="0"/>
            </a:endParaRPr>
          </a:p>
        </p:txBody>
      </p:sp>
      <p:sp>
        <p:nvSpPr>
          <p:cNvPr id="84995" name="Rectangle 10"/>
          <p:cNvSpPr>
            <a:spLocks noChangeArrowheads="1"/>
          </p:cNvSpPr>
          <p:nvPr/>
        </p:nvSpPr>
        <p:spPr bwMode="auto">
          <a:xfrm>
            <a:off x="1049338" y="260351"/>
            <a:ext cx="504666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3.8 HOMOPHONIC CIPHERS</a:t>
            </a:r>
          </a:p>
        </p:txBody>
      </p:sp>
      <p:graphicFrame>
        <p:nvGraphicFramePr>
          <p:cNvPr id="2" name="جدول 1"/>
          <p:cNvGraphicFramePr>
            <a:graphicFrameLocks noGrp="1"/>
          </p:cNvGraphicFramePr>
          <p:nvPr>
            <p:extLst>
              <p:ext uri="{D42A27DB-BD31-4B8C-83A1-F6EECF244321}">
                <p14:modId xmlns:p14="http://schemas.microsoft.com/office/powerpoint/2010/main" val="3723496735"/>
              </p:ext>
            </p:extLst>
          </p:nvPr>
        </p:nvGraphicFramePr>
        <p:xfrm>
          <a:off x="2259012" y="4004468"/>
          <a:ext cx="7797801" cy="1728788"/>
        </p:xfrm>
        <a:graphic>
          <a:graphicData uri="http://schemas.openxmlformats.org/drawingml/2006/table">
            <a:tbl>
              <a:tblPr rtl="1" firstRow="1" bandRow="1">
                <a:tableStyleId>{5940675A-B579-460E-94D1-54222C63F5DA}</a:tableStyleId>
              </a:tblPr>
              <a:tblGrid>
                <a:gridCol w="1080281"/>
                <a:gridCol w="1080281"/>
                <a:gridCol w="1080281"/>
                <a:gridCol w="1080281"/>
                <a:gridCol w="1080281"/>
                <a:gridCol w="1080281"/>
                <a:gridCol w="1316115"/>
              </a:tblGrid>
              <a:tr h="864394">
                <a:tc>
                  <a:txBody>
                    <a:bodyPr/>
                    <a:lstStyle/>
                    <a:p>
                      <a:pPr algn="ctr" rtl="1"/>
                      <a:r>
                        <a:rPr lang="en-US" sz="2000" b="1" dirty="0" smtClean="0"/>
                        <a:t>E</a:t>
                      </a:r>
                      <a:endParaRPr lang="ar-KW" sz="2000" b="1" dirty="0"/>
                    </a:p>
                  </a:txBody>
                  <a:tcPr marL="91454" marR="91454" marT="45736" marB="45736"/>
                </a:tc>
                <a:tc>
                  <a:txBody>
                    <a:bodyPr/>
                    <a:lstStyle/>
                    <a:p>
                      <a:pPr algn="ctr" rtl="1"/>
                      <a:r>
                        <a:rPr lang="en-US" sz="2000" b="1" dirty="0" smtClean="0"/>
                        <a:t>M</a:t>
                      </a:r>
                      <a:endParaRPr lang="ar-KW" sz="2000" b="1" dirty="0"/>
                    </a:p>
                  </a:txBody>
                  <a:tcPr marL="91454" marR="91454" marT="45736" marB="45736"/>
                </a:tc>
                <a:tc>
                  <a:txBody>
                    <a:bodyPr/>
                    <a:lstStyle/>
                    <a:p>
                      <a:pPr algn="ctr" rtl="1"/>
                      <a:r>
                        <a:rPr lang="en-US" sz="2000" b="1" dirty="0" smtClean="0"/>
                        <a:t>E</a:t>
                      </a:r>
                      <a:endParaRPr lang="ar-KW" sz="2000" b="1" dirty="0"/>
                    </a:p>
                  </a:txBody>
                  <a:tcPr marL="91454" marR="91454" marT="45736" marB="45736"/>
                </a:tc>
                <a:tc>
                  <a:txBody>
                    <a:bodyPr/>
                    <a:lstStyle/>
                    <a:p>
                      <a:pPr algn="ctr" rtl="1"/>
                      <a:r>
                        <a:rPr lang="en-US" sz="2000" b="1" dirty="0" smtClean="0"/>
                        <a:t>V</a:t>
                      </a:r>
                      <a:endParaRPr lang="ar-KW" sz="2000" b="1" dirty="0"/>
                    </a:p>
                  </a:txBody>
                  <a:tcPr marL="91454" marR="91454" marT="45736" marB="45736"/>
                </a:tc>
                <a:tc>
                  <a:txBody>
                    <a:bodyPr/>
                    <a:lstStyle/>
                    <a:p>
                      <a:pPr algn="ctr" rtl="1"/>
                      <a:r>
                        <a:rPr lang="en-US" sz="2000" b="1" dirty="0" smtClean="0"/>
                        <a:t>A</a:t>
                      </a:r>
                      <a:endParaRPr lang="ar-KW" sz="2000" b="1" dirty="0"/>
                    </a:p>
                  </a:txBody>
                  <a:tcPr marL="91454" marR="91454" marT="45736" marB="45736"/>
                </a:tc>
                <a:tc>
                  <a:txBody>
                    <a:bodyPr/>
                    <a:lstStyle/>
                    <a:p>
                      <a:pPr algn="ctr" rtl="1"/>
                      <a:r>
                        <a:rPr lang="en-US" sz="2000" b="1" dirty="0" smtClean="0"/>
                        <a:t>S</a:t>
                      </a:r>
                      <a:endParaRPr lang="ar-KW" sz="2000" b="1" dirty="0"/>
                    </a:p>
                  </a:txBody>
                  <a:tcPr marL="91454" marR="91454" marT="45736" marB="45736"/>
                </a:tc>
                <a:tc>
                  <a:txBody>
                    <a:bodyPr/>
                    <a:lstStyle/>
                    <a:p>
                      <a:pPr algn="ctr" rtl="1"/>
                      <a:r>
                        <a:rPr lang="en-US" sz="2000" b="1" dirty="0" smtClean="0"/>
                        <a:t>plaintext</a:t>
                      </a:r>
                      <a:endParaRPr lang="ar-KW" sz="2000" b="1" dirty="0"/>
                    </a:p>
                  </a:txBody>
                  <a:tcPr marL="91454" marR="91454" marT="45736" marB="45736"/>
                </a:tc>
              </a:tr>
              <a:tr h="864394">
                <a:tc>
                  <a:txBody>
                    <a:bodyPr/>
                    <a:lstStyle/>
                    <a:p>
                      <a:pPr algn="ctr" rtl="1"/>
                      <a:r>
                        <a:rPr lang="en-US" sz="2000" b="1" dirty="0" smtClean="0">
                          <a:solidFill>
                            <a:srgbClr val="0000CC"/>
                          </a:solidFill>
                        </a:rPr>
                        <a:t>$</a:t>
                      </a:r>
                      <a:endParaRPr lang="ar-KW" sz="2000" b="1" dirty="0">
                        <a:solidFill>
                          <a:srgbClr val="0000CC"/>
                        </a:solidFill>
                      </a:endParaRPr>
                    </a:p>
                  </a:txBody>
                  <a:tcPr marL="91454" marR="91454" marT="45736" marB="45736"/>
                </a:tc>
                <a:tc>
                  <a:txBody>
                    <a:bodyPr/>
                    <a:lstStyle/>
                    <a:p>
                      <a:pPr algn="ctr" rtl="1"/>
                      <a:r>
                        <a:rPr lang="en-US" sz="2000" b="1" dirty="0" smtClean="0">
                          <a:solidFill>
                            <a:srgbClr val="0000CC"/>
                          </a:solidFill>
                        </a:rPr>
                        <a:t>#</a:t>
                      </a:r>
                      <a:endParaRPr lang="ar-KW" sz="2000" b="1" dirty="0">
                        <a:solidFill>
                          <a:srgbClr val="0000CC"/>
                        </a:solidFill>
                      </a:endParaRPr>
                    </a:p>
                  </a:txBody>
                  <a:tcPr marL="91454" marR="91454" marT="45736" marB="45736"/>
                </a:tc>
                <a:tc>
                  <a:txBody>
                    <a:bodyPr/>
                    <a:lstStyle/>
                    <a:p>
                      <a:pPr algn="ctr" rtl="1"/>
                      <a:r>
                        <a:rPr lang="en-US" sz="2000" b="1" dirty="0" smtClean="0">
                          <a:solidFill>
                            <a:srgbClr val="0000CC"/>
                          </a:solidFill>
                        </a:rPr>
                        <a:t>Z</a:t>
                      </a:r>
                      <a:endParaRPr lang="ar-KW" sz="2000" b="1" dirty="0">
                        <a:solidFill>
                          <a:srgbClr val="0000CC"/>
                        </a:solidFill>
                      </a:endParaRPr>
                    </a:p>
                  </a:txBody>
                  <a:tcPr marL="91454" marR="91454" marT="45736" marB="45736"/>
                </a:tc>
                <a:tc>
                  <a:txBody>
                    <a:bodyPr/>
                    <a:lstStyle/>
                    <a:p>
                      <a:pPr algn="ctr" rtl="1"/>
                      <a:r>
                        <a:rPr lang="en-US" sz="2000" b="1" dirty="0" smtClean="0">
                          <a:solidFill>
                            <a:srgbClr val="0000CC"/>
                          </a:solidFill>
                        </a:rPr>
                        <a:t>8</a:t>
                      </a:r>
                      <a:endParaRPr lang="ar-KW" sz="2000" b="1" dirty="0">
                        <a:solidFill>
                          <a:srgbClr val="0000CC"/>
                        </a:solidFill>
                      </a:endParaRPr>
                    </a:p>
                  </a:txBody>
                  <a:tcPr marL="91454" marR="91454" marT="45736" marB="45736"/>
                </a:tc>
                <a:tc>
                  <a:txBody>
                    <a:bodyPr/>
                    <a:lstStyle/>
                    <a:p>
                      <a:pPr algn="ctr" rtl="1"/>
                      <a:r>
                        <a:rPr lang="en-US" sz="2000" b="1" dirty="0" smtClean="0">
                          <a:solidFill>
                            <a:srgbClr val="0000CC"/>
                          </a:solidFill>
                        </a:rPr>
                        <a:t>D</a:t>
                      </a:r>
                      <a:endParaRPr lang="ar-KW" sz="2000" b="1" dirty="0">
                        <a:solidFill>
                          <a:srgbClr val="0000CC"/>
                        </a:solidFill>
                      </a:endParaRPr>
                    </a:p>
                  </a:txBody>
                  <a:tcPr marL="91454" marR="91454" marT="45736" marB="45736"/>
                </a:tc>
                <a:tc>
                  <a:txBody>
                    <a:bodyPr/>
                    <a:lstStyle/>
                    <a:p>
                      <a:pPr algn="ctr" rtl="1"/>
                      <a:r>
                        <a:rPr lang="en-US" sz="2000" b="1" dirty="0" smtClean="0">
                          <a:solidFill>
                            <a:srgbClr val="0000CC"/>
                          </a:solidFill>
                        </a:rPr>
                        <a:t>4</a:t>
                      </a:r>
                      <a:endParaRPr lang="ar-KW" sz="2000" b="1" dirty="0">
                        <a:solidFill>
                          <a:srgbClr val="0000CC"/>
                        </a:solidFill>
                      </a:endParaRPr>
                    </a:p>
                  </a:txBody>
                  <a:tcPr marL="91454" marR="91454" marT="45736" marB="45736"/>
                </a:tc>
                <a:tc>
                  <a:txBody>
                    <a:bodyPr/>
                    <a:lstStyle/>
                    <a:p>
                      <a:pPr algn="ctr" rtl="1"/>
                      <a:r>
                        <a:rPr lang="en-US" sz="2000" b="1" dirty="0" smtClean="0"/>
                        <a:t>ciphertext</a:t>
                      </a:r>
                      <a:endParaRPr lang="ar-KW" sz="2000" b="1" dirty="0"/>
                    </a:p>
                  </a:txBody>
                  <a:tcPr marL="91454" marR="91454" marT="45736" marB="45736"/>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1487488" y="1052736"/>
            <a:ext cx="9649072" cy="4824536"/>
          </a:xfrm>
        </p:spPr>
        <p:txBody>
          <a:bodyPr/>
          <a:lstStyle/>
          <a:p>
            <a:pPr algn="l" rtl="0" eaLnBrk="1" hangingPunct="1">
              <a:lnSpc>
                <a:spcPct val="150000"/>
              </a:lnSpc>
              <a:defRPr/>
            </a:pPr>
            <a:r>
              <a:rPr lang="en-US" sz="2400" dirty="0">
                <a:latin typeface="Arial" pitchFamily="34" charset="0"/>
                <a:cs typeface="Arial" pitchFamily="34" charset="0"/>
              </a:rPr>
              <a:t>We can decrypt the homophonic cipher by reversing the steps of the encryption process.</a:t>
            </a:r>
          </a:p>
          <a:p>
            <a:pPr marL="0" indent="0" algn="l" rtl="0" eaLnBrk="1" hangingPunct="1">
              <a:lnSpc>
                <a:spcPct val="150000"/>
              </a:lnSpc>
              <a:buNone/>
              <a:defRPr/>
            </a:pPr>
            <a:r>
              <a:rPr lang="en-US" sz="2500" b="1" u="sng" dirty="0" smtClean="0">
                <a:solidFill>
                  <a:srgbClr val="0000CC"/>
                </a:solidFill>
                <a:latin typeface="Times New Roman" panose="02020603050405020304" pitchFamily="18" charset="0"/>
                <a:cs typeface="Times New Roman" panose="02020603050405020304" pitchFamily="18" charset="0"/>
              </a:rPr>
              <a:t>Example 3.20:</a:t>
            </a:r>
            <a:endParaRPr lang="en-US" sz="2500" b="1" u="sng" dirty="0">
              <a:solidFill>
                <a:srgbClr val="0000CC"/>
              </a:solidFill>
              <a:latin typeface="Times New Roman" panose="02020603050405020304" pitchFamily="18" charset="0"/>
              <a:cs typeface="Times New Roman" panose="02020603050405020304" pitchFamily="18" charset="0"/>
            </a:endParaRPr>
          </a:p>
          <a:p>
            <a:pPr algn="l" rtl="0" eaLnBrk="1" hangingPunct="1">
              <a:lnSpc>
                <a:spcPct val="150000"/>
              </a:lnSpc>
              <a:defRPr/>
            </a:pPr>
            <a:r>
              <a:rPr lang="en-US" sz="2400" dirty="0">
                <a:cs typeface="Arial" pitchFamily="34" charset="0"/>
              </a:rPr>
              <a:t> </a:t>
            </a:r>
            <a:r>
              <a:rPr lang="en-US" sz="2400" dirty="0" smtClean="0">
                <a:latin typeface="Arial" pitchFamily="34" charset="0"/>
                <a:cs typeface="Arial" pitchFamily="34" charset="0"/>
              </a:rPr>
              <a:t>Decrypt the message below using homophonic </a:t>
            </a:r>
            <a:r>
              <a:rPr lang="en-US" sz="2400" dirty="0">
                <a:latin typeface="Arial" pitchFamily="34" charset="0"/>
                <a:cs typeface="Arial" pitchFamily="34" charset="0"/>
              </a:rPr>
              <a:t>cipher</a:t>
            </a:r>
            <a:r>
              <a:rPr lang="en-US" sz="2400" dirty="0" smtClean="0">
                <a:latin typeface="Arial" pitchFamily="34" charset="0"/>
                <a:cs typeface="Arial" pitchFamily="34" charset="0"/>
              </a:rPr>
              <a:t>.</a:t>
            </a:r>
          </a:p>
          <a:p>
            <a:pPr algn="l" rtl="0" eaLnBrk="1" hangingPunct="1">
              <a:lnSpc>
                <a:spcPct val="150000"/>
              </a:lnSpc>
              <a:defRPr/>
            </a:pPr>
            <a:endParaRPr lang="en-US" sz="2400" dirty="0">
              <a:latin typeface="Arial" pitchFamily="34" charset="0"/>
              <a:cs typeface="Arial" pitchFamily="34" charset="0"/>
            </a:endParaRPr>
          </a:p>
          <a:p>
            <a:pPr algn="l" rtl="0" eaLnBrk="1" hangingPunct="1">
              <a:lnSpc>
                <a:spcPct val="150000"/>
              </a:lnSpc>
              <a:defRPr/>
            </a:pPr>
            <a:endParaRPr lang="en-US" sz="2400" dirty="0" smtClean="0">
              <a:latin typeface="Arial" pitchFamily="34" charset="0"/>
              <a:cs typeface="Arial" pitchFamily="34" charset="0"/>
            </a:endParaRPr>
          </a:p>
          <a:p>
            <a:pPr algn="l" rtl="0" eaLnBrk="1" hangingPunct="1">
              <a:lnSpc>
                <a:spcPct val="150000"/>
              </a:lnSpc>
              <a:defRPr/>
            </a:pPr>
            <a:r>
              <a:rPr lang="en-US" sz="2400" b="1" dirty="0" smtClean="0">
                <a:solidFill>
                  <a:srgbClr val="FF0000"/>
                </a:solidFill>
                <a:latin typeface="Arial" pitchFamily="34" charset="0"/>
                <a:cs typeface="Arial" pitchFamily="34" charset="0"/>
              </a:rPr>
              <a:t>What is the plaintext?</a:t>
            </a:r>
            <a:endParaRPr lang="en-US" sz="2400" b="1" dirty="0">
              <a:solidFill>
                <a:srgbClr val="FF0000"/>
              </a:solidFill>
              <a:latin typeface="Arial" pitchFamily="34" charset="0"/>
              <a:cs typeface="Arial" pitchFamily="34" charset="0"/>
            </a:endParaRPr>
          </a:p>
          <a:p>
            <a:pPr algn="l" rtl="0" eaLnBrk="1" hangingPunct="1">
              <a:lnSpc>
                <a:spcPct val="150000"/>
              </a:lnSpc>
              <a:defRPr/>
            </a:pPr>
            <a:endParaRPr lang="en-US" sz="2400" dirty="0">
              <a:latin typeface="Arial" pitchFamily="34" charset="0"/>
              <a:cs typeface="Arial" pitchFamily="34" charset="0"/>
            </a:endParaRPr>
          </a:p>
        </p:txBody>
      </p:sp>
      <p:sp>
        <p:nvSpPr>
          <p:cNvPr id="86020" name="Rectangle 10"/>
          <p:cNvSpPr>
            <a:spLocks noChangeArrowheads="1"/>
          </p:cNvSpPr>
          <p:nvPr/>
        </p:nvSpPr>
        <p:spPr bwMode="auto">
          <a:xfrm>
            <a:off x="1055440" y="188914"/>
            <a:ext cx="5046662"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3.8 HOMOPHONIC CIPHERS</a:t>
            </a:r>
          </a:p>
        </p:txBody>
      </p:sp>
      <p:sp>
        <p:nvSpPr>
          <p:cNvPr id="2" name="Rectangle 1"/>
          <p:cNvSpPr/>
          <p:nvPr/>
        </p:nvSpPr>
        <p:spPr>
          <a:xfrm>
            <a:off x="3282777" y="3789040"/>
            <a:ext cx="4901455" cy="523220"/>
          </a:xfrm>
          <a:prstGeom prst="rect">
            <a:avLst/>
          </a:prstGeom>
        </p:spPr>
        <p:txBody>
          <a:bodyPr wrap="square">
            <a:spAutoFit/>
          </a:bodyPr>
          <a:lstStyle/>
          <a:p>
            <a:pPr algn="ctr"/>
            <a:r>
              <a:rPr lang="pl-PL" sz="2800" b="1" dirty="0">
                <a:solidFill>
                  <a:srgbClr val="0000CC"/>
                </a:solidFill>
                <a:latin typeface="Calibri" panose="020F0502020204030204" pitchFamily="34" charset="0"/>
              </a:rPr>
              <a:t>W</a:t>
            </a:r>
            <a:r>
              <a:rPr lang="pl-PL" sz="2800" b="1" dirty="0">
                <a:solidFill>
                  <a:srgbClr val="0000CC"/>
                </a:solidFill>
              </a:rPr>
              <a:t> </a:t>
            </a:r>
            <a:r>
              <a:rPr lang="pl-PL" sz="2800" b="1" dirty="0">
                <a:solidFill>
                  <a:srgbClr val="0000CC"/>
                </a:solidFill>
                <a:latin typeface="Calibri" panose="020F0502020204030204" pitchFamily="34" charset="0"/>
              </a:rPr>
              <a:t>3</a:t>
            </a:r>
            <a:r>
              <a:rPr lang="pl-PL" sz="2800" b="1" dirty="0">
                <a:solidFill>
                  <a:srgbClr val="0000CC"/>
                </a:solidFill>
              </a:rPr>
              <a:t> </a:t>
            </a:r>
            <a:r>
              <a:rPr lang="pl-PL" sz="2800" b="1" dirty="0">
                <a:solidFill>
                  <a:srgbClr val="0000CC"/>
                </a:solidFill>
                <a:latin typeface="Wingdings" panose="05000000000000000000" pitchFamily="2" charset="2"/>
              </a:rPr>
              <a:t>a</a:t>
            </a:r>
            <a:r>
              <a:rPr lang="pl-PL" sz="2800" b="1" dirty="0">
                <a:solidFill>
                  <a:srgbClr val="0000CC"/>
                </a:solidFill>
              </a:rPr>
              <a:t> </a:t>
            </a:r>
            <a:r>
              <a:rPr lang="pl-PL" sz="2800" b="1" dirty="0">
                <a:solidFill>
                  <a:srgbClr val="0000CC"/>
                </a:solidFill>
                <a:latin typeface="Wingdings 2" panose="05020102010507070707" pitchFamily="18" charset="2"/>
              </a:rPr>
              <a:t>s</a:t>
            </a:r>
            <a:r>
              <a:rPr lang="pl-PL" sz="2800" b="1" dirty="0">
                <a:solidFill>
                  <a:srgbClr val="0000CC"/>
                </a:solidFill>
              </a:rPr>
              <a:t> </a:t>
            </a:r>
            <a:r>
              <a:rPr lang="pl-PL" sz="2800" b="1" dirty="0">
                <a:solidFill>
                  <a:srgbClr val="0000CC"/>
                </a:solidFill>
                <a:latin typeface="Calibri" panose="020F0502020204030204" pitchFamily="34" charset="0"/>
              </a:rPr>
              <a:t>4</a:t>
            </a:r>
            <a:r>
              <a:rPr lang="pl-PL" sz="2800" b="1" dirty="0">
                <a:solidFill>
                  <a:srgbClr val="0000CC"/>
                </a:solidFill>
              </a:rPr>
              <a:t> </a:t>
            </a:r>
            <a:r>
              <a:rPr lang="pl-PL" sz="2800" b="1" dirty="0">
                <a:solidFill>
                  <a:srgbClr val="0000CC"/>
                </a:solidFill>
                <a:latin typeface="Calibri" panose="020F0502020204030204" pitchFamily="34" charset="0"/>
              </a:rPr>
              <a:t>F</a:t>
            </a:r>
            <a:r>
              <a:rPr lang="pl-PL" sz="2800" b="1" dirty="0">
                <a:solidFill>
                  <a:srgbClr val="0000CC"/>
                </a:solidFill>
              </a:rPr>
              <a:t> </a:t>
            </a:r>
            <a:r>
              <a:rPr lang="pl-PL" sz="2800" b="1" dirty="0">
                <a:solidFill>
                  <a:srgbClr val="0000CC"/>
                </a:solidFill>
                <a:latin typeface="Calibri" panose="020F0502020204030204" pitchFamily="34" charset="0"/>
              </a:rPr>
              <a:t>?</a:t>
            </a:r>
            <a:r>
              <a:rPr lang="pl-PL" sz="2800" b="1" dirty="0">
                <a:solidFill>
                  <a:srgbClr val="0000CC"/>
                </a:solidFill>
              </a:rPr>
              <a:t> </a:t>
            </a:r>
            <a:r>
              <a:rPr lang="pl-PL" sz="2800" b="1" dirty="0">
                <a:solidFill>
                  <a:srgbClr val="0000CC"/>
                </a:solidFill>
                <a:latin typeface="Calibri" panose="020F0502020204030204" pitchFamily="34" charset="0"/>
              </a:rPr>
              <a:t>U</a:t>
            </a:r>
            <a:r>
              <a:rPr lang="pl-PL" sz="2800" b="1" dirty="0">
                <a:solidFill>
                  <a:srgbClr val="0000CC"/>
                </a:solidFill>
              </a:rPr>
              <a:t> </a:t>
            </a:r>
            <a:r>
              <a:rPr lang="pl-PL" sz="2800" b="1" dirty="0">
                <a:solidFill>
                  <a:srgbClr val="0000CC"/>
                </a:solidFill>
                <a:latin typeface="Calibri" panose="020F0502020204030204" pitchFamily="34" charset="0"/>
              </a:rPr>
              <a:t>8</a:t>
            </a:r>
            <a:r>
              <a:rPr lang="pl-PL" sz="2800" b="1" dirty="0">
                <a:solidFill>
                  <a:srgbClr val="0000CC"/>
                </a:solidFill>
              </a:rPr>
              <a:t> </a:t>
            </a:r>
            <a:r>
              <a:rPr lang="pl-PL" sz="2800" b="1" dirty="0">
                <a:solidFill>
                  <a:srgbClr val="0000CC"/>
                </a:solidFill>
                <a:latin typeface="Calibri" panose="020F0502020204030204" pitchFamily="34" charset="0"/>
              </a:rPr>
              <a:t>X</a:t>
            </a:r>
            <a:r>
              <a:rPr lang="pl-PL" sz="2800" b="1" dirty="0">
                <a:solidFill>
                  <a:srgbClr val="0000CC"/>
                </a:solidFill>
              </a:rPr>
              <a:t> </a:t>
            </a:r>
            <a:r>
              <a:rPr lang="pl-PL" sz="2800" b="1" dirty="0">
                <a:solidFill>
                  <a:srgbClr val="0000CC"/>
                </a:solidFill>
                <a:latin typeface="Wingdings 2" panose="05020102010507070707" pitchFamily="18" charset="2"/>
              </a:rPr>
              <a:t>X</a:t>
            </a:r>
            <a:r>
              <a:rPr lang="pl-PL" sz="2800" b="1" dirty="0">
                <a:solidFill>
                  <a:srgbClr val="0000CC"/>
                </a:solidFill>
              </a:rPr>
              <a:t> </a:t>
            </a:r>
            <a:r>
              <a:rPr lang="pl-PL" sz="2800" b="1" dirty="0">
                <a:solidFill>
                  <a:srgbClr val="0000CC"/>
                </a:solidFill>
                <a:latin typeface="Symbol" panose="05050102010706020507" pitchFamily="18" charset="2"/>
              </a:rPr>
              <a:t>J</a:t>
            </a:r>
            <a:r>
              <a:rPr lang="pl-PL" sz="2800" b="1" dirty="0">
                <a:solidFill>
                  <a:srgbClr val="0000CC"/>
                </a:solidFill>
              </a:rPr>
              <a:t> </a:t>
            </a:r>
            <a:r>
              <a:rPr lang="pl-PL" sz="2800" b="1" dirty="0">
                <a:solidFill>
                  <a:srgbClr val="0000CC"/>
                </a:solidFill>
                <a:latin typeface="Calibri" panose="020F0502020204030204" pitchFamily="34" charset="0"/>
              </a:rPr>
              <a:t>F</a:t>
            </a:r>
            <a:r>
              <a:rPr lang="pl-PL" sz="2800" b="1" dirty="0">
                <a:solidFill>
                  <a:srgbClr val="0000CC"/>
                </a:solidFill>
              </a:rPr>
              <a:t> </a:t>
            </a:r>
            <a:endParaRPr lang="en-US" sz="2800" b="1" dirty="0">
              <a:solidFill>
                <a:srgbClr val="0000CC"/>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4294967295"/>
          </p:nvPr>
        </p:nvSpPr>
        <p:spPr>
          <a:xfrm>
            <a:off x="1631504" y="1124744"/>
            <a:ext cx="9505056" cy="4824536"/>
          </a:xfrm>
        </p:spPr>
        <p:txBody>
          <a:bodyPr/>
          <a:lstStyle/>
          <a:p>
            <a:pPr algn="l" rtl="0" eaLnBrk="1" hangingPunct="1">
              <a:lnSpc>
                <a:spcPct val="150000"/>
              </a:lnSpc>
              <a:spcAft>
                <a:spcPts val="2000"/>
              </a:spcAft>
            </a:pPr>
            <a:r>
              <a:rPr lang="en-US" altLang="en-US" sz="2400" dirty="0">
                <a:latin typeface="Arial" panose="020B0604020202020204" pitchFamily="34" charset="0"/>
                <a:cs typeface="Arial" panose="020B0604020202020204" pitchFamily="34" charset="0"/>
              </a:rPr>
              <a:t>Breaking the homophonic cipher is very difficult if the number of the cipher alphabet for each letter is high</a:t>
            </a:r>
            <a:r>
              <a:rPr lang="en-US" altLang="en-US" sz="2400" dirty="0" smtClean="0">
                <a:latin typeface="Arial" panose="020B0604020202020204" pitchFamily="34" charset="0"/>
                <a:cs typeface="Arial" panose="020B0604020202020204" pitchFamily="34" charset="0"/>
              </a:rPr>
              <a:t>.</a:t>
            </a:r>
          </a:p>
          <a:p>
            <a:pPr algn="l" rtl="0" eaLnBrk="1" hangingPunct="1">
              <a:lnSpc>
                <a:spcPct val="150000"/>
              </a:lnSpc>
              <a:spcAft>
                <a:spcPts val="2000"/>
              </a:spcAft>
            </a:pPr>
            <a:r>
              <a:rPr lang="en-US" altLang="en-US" sz="2400" dirty="0" smtClean="0">
                <a:latin typeface="Arial" panose="020B0604020202020204" pitchFamily="34" charset="0"/>
                <a:cs typeface="Arial" panose="020B0604020202020204" pitchFamily="34" charset="0"/>
              </a:rPr>
              <a:t>We </a:t>
            </a:r>
            <a:r>
              <a:rPr lang="en-US" altLang="en-US" sz="2400" dirty="0">
                <a:latin typeface="Arial" panose="020B0604020202020204" pitchFamily="34" charset="0"/>
                <a:cs typeface="Arial" panose="020B0604020202020204" pitchFamily="34" charset="0"/>
              </a:rPr>
              <a:t>need to know how many </a:t>
            </a:r>
            <a:r>
              <a:rPr lang="en-US" altLang="en-US" sz="2400" dirty="0" smtClean="0">
                <a:latin typeface="Arial" panose="020B0604020202020204" pitchFamily="34" charset="0"/>
                <a:cs typeface="Arial" panose="020B0604020202020204" pitchFamily="34" charset="0"/>
              </a:rPr>
              <a:t>letters, </a:t>
            </a:r>
            <a:r>
              <a:rPr lang="en-US" altLang="en-US" sz="2400" dirty="0">
                <a:latin typeface="Arial" panose="020B0604020202020204" pitchFamily="34" charset="0"/>
                <a:cs typeface="Arial" panose="020B0604020202020204" pitchFamily="34" charset="0"/>
              </a:rPr>
              <a:t>symbols and </a:t>
            </a:r>
            <a:r>
              <a:rPr lang="en-US" altLang="en-US" sz="2400" dirty="0" smtClean="0">
                <a:latin typeface="Arial" panose="020B0604020202020204" pitchFamily="34" charset="0"/>
                <a:cs typeface="Arial" panose="020B0604020202020204" pitchFamily="34" charset="0"/>
              </a:rPr>
              <a:t>numbers </a:t>
            </a:r>
            <a:r>
              <a:rPr lang="en-US" altLang="en-US" sz="2400" dirty="0">
                <a:latin typeface="Arial" panose="020B0604020202020204" pitchFamily="34" charset="0"/>
                <a:cs typeface="Arial" panose="020B0604020202020204" pitchFamily="34" charset="0"/>
              </a:rPr>
              <a:t>are mapped to each letter which is called hill climbing</a:t>
            </a:r>
            <a:r>
              <a:rPr lang="en-US" altLang="en-US" sz="2400" dirty="0" smtClean="0">
                <a:latin typeface="Arial" panose="020B0604020202020204" pitchFamily="34" charset="0"/>
                <a:cs typeface="Arial" panose="020B0604020202020204" pitchFamily="34" charset="0"/>
              </a:rPr>
              <a:t>.</a:t>
            </a:r>
          </a:p>
          <a:p>
            <a:pPr algn="l" rtl="0" eaLnBrk="1" hangingPunct="1">
              <a:lnSpc>
                <a:spcPct val="150000"/>
              </a:lnSpc>
            </a:pPr>
            <a:r>
              <a:rPr lang="en-US" altLang="en-US" sz="2400" dirty="0" smtClean="0">
                <a:latin typeface="Arial" panose="020B0604020202020204" pitchFamily="34" charset="0"/>
                <a:cs typeface="Arial" panose="020B0604020202020204" pitchFamily="34" charset="0"/>
              </a:rPr>
              <a:t>By hand, it takes long </a:t>
            </a:r>
            <a:r>
              <a:rPr lang="en-US" altLang="en-US" sz="2400" dirty="0">
                <a:latin typeface="Arial" panose="020B0604020202020204" pitchFamily="34" charset="0"/>
                <a:cs typeface="Arial" panose="020B0604020202020204" pitchFamily="34" charset="0"/>
              </a:rPr>
              <a:t>time to break</a:t>
            </a:r>
            <a:r>
              <a:rPr lang="en-US" altLang="en-US" sz="2400" dirty="0" smtClean="0">
                <a:latin typeface="Arial" panose="020B0604020202020204" pitchFamily="34" charset="0"/>
                <a:cs typeface="Arial" panose="020B0604020202020204" pitchFamily="34" charset="0"/>
              </a:rPr>
              <a:t>. Using </a:t>
            </a:r>
            <a:r>
              <a:rPr lang="en-US" altLang="en-US" sz="2400" dirty="0">
                <a:latin typeface="Arial" panose="020B0604020202020204" pitchFamily="34" charset="0"/>
                <a:cs typeface="Arial" panose="020B0604020202020204" pitchFamily="34" charset="0"/>
              </a:rPr>
              <a:t>computers, it may take few minutes or second depends on how many letters, symbols and numbers are mapped to each letter.</a:t>
            </a:r>
          </a:p>
          <a:p>
            <a:pPr algn="l" rtl="0" eaLnBrk="1" hangingPunct="1">
              <a:lnSpc>
                <a:spcPct val="150000"/>
              </a:lnSpc>
            </a:pPr>
            <a:endParaRPr lang="en-US" altLang="en-US" sz="2400" dirty="0">
              <a:latin typeface="Arial" panose="020B0604020202020204" pitchFamily="34" charset="0"/>
              <a:cs typeface="Arial" panose="020B0604020202020204" pitchFamily="34" charset="0"/>
            </a:endParaRPr>
          </a:p>
        </p:txBody>
      </p:sp>
      <p:sp>
        <p:nvSpPr>
          <p:cNvPr id="87045" name="Rectangle 10"/>
          <p:cNvSpPr>
            <a:spLocks noChangeArrowheads="1"/>
          </p:cNvSpPr>
          <p:nvPr/>
        </p:nvSpPr>
        <p:spPr bwMode="auto">
          <a:xfrm>
            <a:off x="1025748" y="332656"/>
            <a:ext cx="10110812"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3.9 CRYPTANALYSIS OF HOMOPHONIC CIPHERS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1487488" y="1268760"/>
            <a:ext cx="9649072" cy="4525963"/>
          </a:xfrm>
        </p:spPr>
        <p:txBody>
          <a:bodyPr/>
          <a:lstStyle/>
          <a:p>
            <a:pPr algn="l" rtl="0" eaLnBrk="1" hangingPunct="1">
              <a:lnSpc>
                <a:spcPct val="150000"/>
              </a:lnSpc>
            </a:pPr>
            <a:r>
              <a:rPr lang="en-US" altLang="en-US" sz="2400" dirty="0" smtClean="0">
                <a:latin typeface="Arial" panose="020B0604020202020204" pitchFamily="34" charset="0"/>
                <a:cs typeface="Arial" panose="020B0604020202020204" pitchFamily="34" charset="0"/>
              </a:rPr>
              <a:t>This </a:t>
            </a:r>
            <a:r>
              <a:rPr lang="en-US" altLang="en-US" sz="2400" dirty="0">
                <a:latin typeface="Arial" panose="020B0604020202020204" pitchFamily="34" charset="0"/>
                <a:cs typeface="Arial" panose="020B0604020202020204" pitchFamily="34" charset="0"/>
              </a:rPr>
              <a:t>is handled creating two nested hill climbing layers .</a:t>
            </a:r>
          </a:p>
          <a:p>
            <a:pPr algn="l" rtl="0" eaLnBrk="1" hangingPunct="1">
              <a:lnSpc>
                <a:spcPct val="150000"/>
              </a:lnSpc>
            </a:pPr>
            <a:endParaRPr lang="en-US" altLang="en-US" sz="2400" dirty="0" smtClean="0">
              <a:latin typeface="Arial" panose="020B0604020202020204" pitchFamily="34" charset="0"/>
              <a:cs typeface="Arial" panose="020B0604020202020204" pitchFamily="34" charset="0"/>
            </a:endParaRPr>
          </a:p>
          <a:p>
            <a:pPr algn="l" rtl="0" eaLnBrk="1" hangingPunct="1">
              <a:lnSpc>
                <a:spcPct val="150000"/>
              </a:lnSpc>
            </a:pP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outer layer determine how many letters, symbols and number are mapped to each letter and inner layer to determine the correct and exact letter, symbol or number that is mapped to that letter particularly</a:t>
            </a:r>
            <a:r>
              <a:rPr lang="en-US" altLang="en-US" sz="2400" dirty="0">
                <a:cs typeface="Arial" panose="020B0604020202020204" pitchFamily="34" charset="0"/>
              </a:rPr>
              <a:t>.</a:t>
            </a:r>
          </a:p>
          <a:p>
            <a:pPr algn="l" rtl="0" eaLnBrk="1" hangingPunct="1"/>
            <a:endParaRPr lang="en-US" altLang="en-US" sz="2400" dirty="0">
              <a:cs typeface="Arial" panose="020B0604020202020204" pitchFamily="34" charset="0"/>
            </a:endParaRPr>
          </a:p>
        </p:txBody>
      </p:sp>
      <p:sp>
        <p:nvSpPr>
          <p:cNvPr id="89091" name="Rectangle 10"/>
          <p:cNvSpPr>
            <a:spLocks noChangeArrowheads="1"/>
          </p:cNvSpPr>
          <p:nvPr/>
        </p:nvSpPr>
        <p:spPr bwMode="auto">
          <a:xfrm>
            <a:off x="1071761" y="333375"/>
            <a:ext cx="948873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3.9 CRYPTANALYSIS OF HOMOPHONIC CIPHERS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524000" y="1341438"/>
            <a:ext cx="9612560" cy="1583506"/>
          </a:xfrm>
        </p:spPr>
        <p:txBody>
          <a:bodyPr rtlCol="1">
            <a:normAutofit/>
          </a:bodyPr>
          <a:lstStyle/>
          <a:p>
            <a:pPr algn="just" rtl="0" eaLnBrk="1" fontAlgn="auto" hangingPunct="1">
              <a:lnSpc>
                <a:spcPct val="160000"/>
              </a:lnSpc>
              <a:spcAft>
                <a:spcPts val="0"/>
              </a:spcAft>
              <a:defRPr/>
            </a:pPr>
            <a:r>
              <a:rPr lang="en-US" sz="2400" dirty="0" smtClean="0"/>
              <a:t> </a:t>
            </a:r>
            <a:r>
              <a:rPr lang="en-US" sz="2400" b="1" dirty="0">
                <a:solidFill>
                  <a:srgbClr val="0000CC"/>
                </a:solidFill>
                <a:latin typeface="Arial" pitchFamily="34" charset="0"/>
                <a:cs typeface="Arial" pitchFamily="34" charset="0"/>
              </a:rPr>
              <a:t>Caesar Cipher </a:t>
            </a:r>
            <a:r>
              <a:rPr lang="en-US" sz="2400" b="1" dirty="0" smtClean="0">
                <a:solidFill>
                  <a:srgbClr val="0000CC"/>
                </a:solidFill>
                <a:latin typeface="Arial" pitchFamily="34" charset="0"/>
                <a:cs typeface="Arial" pitchFamily="34" charset="0"/>
              </a:rPr>
              <a:t>(shift cipher)</a:t>
            </a:r>
            <a:r>
              <a:rPr lang="en-US" sz="2400" dirty="0" smtClean="0">
                <a:latin typeface="Arial" pitchFamily="34" charset="0"/>
                <a:cs typeface="Arial" pitchFamily="34" charset="0"/>
              </a:rPr>
              <a:t>. </a:t>
            </a:r>
            <a:r>
              <a:rPr lang="en-US" sz="2400" dirty="0">
                <a:latin typeface="Arial" pitchFamily="34" charset="0"/>
                <a:cs typeface="Arial" pitchFamily="34" charset="0"/>
              </a:rPr>
              <a:t>It is the first historical cipher founded by Julius twenty five hundred years ago. </a:t>
            </a:r>
            <a:endParaRPr lang="ar-KW" sz="2400" dirty="0">
              <a:latin typeface="Arial" pitchFamily="34" charset="0"/>
            </a:endParaRPr>
          </a:p>
        </p:txBody>
      </p:sp>
      <p:sp>
        <p:nvSpPr>
          <p:cNvPr id="7215" name="Rectangle 10"/>
          <p:cNvSpPr>
            <a:spLocks noChangeArrowheads="1"/>
          </p:cNvSpPr>
          <p:nvPr/>
        </p:nvSpPr>
        <p:spPr bwMode="auto">
          <a:xfrm>
            <a:off x="1055440" y="680696"/>
            <a:ext cx="6934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3.2.1 CAESAR CIPHER (SHIFT CIPHER) </a:t>
            </a:r>
          </a:p>
        </p:txBody>
      </p:sp>
      <p:sp>
        <p:nvSpPr>
          <p:cNvPr id="4" name="Rectangle 3"/>
          <p:cNvSpPr/>
          <p:nvPr/>
        </p:nvSpPr>
        <p:spPr>
          <a:xfrm>
            <a:off x="1775520" y="3212976"/>
            <a:ext cx="9361040" cy="1200329"/>
          </a:xfrm>
          <a:prstGeom prst="rect">
            <a:avLst/>
          </a:prstGeom>
        </p:spPr>
        <p:txBody>
          <a:bodyPr wrap="square">
            <a:spAutoFit/>
          </a:bodyPr>
          <a:lstStyle/>
          <a:p>
            <a:pPr marL="342900" indent="-342900" algn="just">
              <a:lnSpc>
                <a:spcPct val="150000"/>
              </a:lnSpc>
              <a:buFont typeface="Courier New" panose="02070309020205020404" pitchFamily="49" charset="0"/>
              <a:buChar char="o"/>
            </a:pPr>
            <a:r>
              <a:rPr lang="en-US" sz="2400" dirty="0" smtClean="0"/>
              <a:t>We </a:t>
            </a:r>
            <a:r>
              <a:rPr lang="en-US" sz="2400" dirty="0"/>
              <a:t>simply shift every plaintext letter by a fixed number of positions </a:t>
            </a:r>
            <a:r>
              <a:rPr lang="en-US" sz="2400" dirty="0" smtClean="0"/>
              <a:t>to the </a:t>
            </a:r>
            <a:r>
              <a:rPr lang="en-US" sz="2400" i="1" u="sng" dirty="0" smtClean="0"/>
              <a:t>right</a:t>
            </a:r>
            <a:r>
              <a:rPr lang="en-US" sz="2400" dirty="0" smtClean="0"/>
              <a:t> to </a:t>
            </a:r>
            <a:r>
              <a:rPr lang="en-US" sz="2400" dirty="0"/>
              <a:t>produce a </a:t>
            </a:r>
            <a:r>
              <a:rPr lang="en-US" sz="2400" dirty="0" smtClean="0"/>
              <a:t>ciphertext</a:t>
            </a:r>
            <a:r>
              <a:rPr lang="en-US" sz="2400"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4176</TotalTime>
  <Words>4266</Words>
  <Application>Microsoft Office PowerPoint</Application>
  <PresentationFormat>Widescreen</PresentationFormat>
  <Paragraphs>1297</Paragraphs>
  <Slides>83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Adobe Fan Heiti Std B</vt:lpstr>
      <vt:lpstr>Arial</vt:lpstr>
      <vt:lpstr>Book Antiqua</vt:lpstr>
      <vt:lpstr>Calibri</vt:lpstr>
      <vt:lpstr>Cambria Math</vt:lpstr>
      <vt:lpstr>Courier New</vt:lpstr>
      <vt:lpstr>Symbol</vt:lpstr>
      <vt:lpstr>Times New Roman</vt:lpstr>
      <vt:lpstr>Wingdings</vt:lpstr>
      <vt:lpstr>Wingdings 2</vt:lpstr>
      <vt:lpstr>سمة Office</vt:lpstr>
      <vt:lpstr>Chapter 3: </vt:lpstr>
      <vt:lpstr>CLASSICAL CRYPTOGRAPHY (SUBSTTUTION)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3.1: Let us encrypt “MEET ME AT TWO PM”, and the shifting is by 3. In this case key k=3</vt:lpstr>
      <vt:lpstr>PowerPoint Presentation</vt:lpstr>
      <vt:lpstr>PowerPoint Presentation</vt:lpstr>
      <vt:lpstr>PowerPoint Presentation</vt:lpstr>
      <vt:lpstr>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and safety were the reward of dullness”</dc:title>
  <dc:creator>ShooQ</dc:creator>
  <cp:lastModifiedBy>Nayef ALAWADHI</cp:lastModifiedBy>
  <cp:revision>291</cp:revision>
  <cp:lastPrinted>2016-08-07T13:11:30Z</cp:lastPrinted>
  <dcterms:created xsi:type="dcterms:W3CDTF">2015-09-30T06:57:30Z</dcterms:created>
  <dcterms:modified xsi:type="dcterms:W3CDTF">2016-10-24T11:36:31Z</dcterms:modified>
</cp:coreProperties>
</file>